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7" r:id="rId2"/>
    <p:sldId id="258" r:id="rId3"/>
    <p:sldId id="299" r:id="rId4"/>
    <p:sldId id="300" r:id="rId5"/>
    <p:sldId id="290" r:id="rId6"/>
    <p:sldId id="294" r:id="rId7"/>
    <p:sldId id="297" r:id="rId8"/>
    <p:sldId id="295" r:id="rId9"/>
    <p:sldId id="296" r:id="rId10"/>
    <p:sldId id="331" r:id="rId11"/>
    <p:sldId id="272" r:id="rId12"/>
    <p:sldId id="273" r:id="rId13"/>
    <p:sldId id="274" r:id="rId14"/>
    <p:sldId id="275" r:id="rId15"/>
    <p:sldId id="276" r:id="rId16"/>
    <p:sldId id="282" r:id="rId17"/>
    <p:sldId id="330" r:id="rId18"/>
    <p:sldId id="277" r:id="rId19"/>
    <p:sldId id="270" r:id="rId20"/>
    <p:sldId id="278" r:id="rId21"/>
    <p:sldId id="283" r:id="rId22"/>
    <p:sldId id="285" r:id="rId23"/>
    <p:sldId id="286" r:id="rId24"/>
    <p:sldId id="287" r:id="rId25"/>
    <p:sldId id="288" r:id="rId26"/>
    <p:sldId id="289" r:id="rId27"/>
    <p:sldId id="279" r:id="rId28"/>
    <p:sldId id="280" r:id="rId29"/>
    <p:sldId id="281" r:id="rId30"/>
    <p:sldId id="301" r:id="rId31"/>
    <p:sldId id="316" r:id="rId32"/>
    <p:sldId id="317" r:id="rId33"/>
    <p:sldId id="291" r:id="rId34"/>
    <p:sldId id="292" r:id="rId35"/>
    <p:sldId id="293" r:id="rId36"/>
    <p:sldId id="311" r:id="rId37"/>
    <p:sldId id="312" r:id="rId38"/>
    <p:sldId id="313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26" r:id="rId48"/>
    <p:sldId id="327" r:id="rId49"/>
    <p:sldId id="328" r:id="rId50"/>
    <p:sldId id="329" r:id="rId51"/>
    <p:sldId id="314" r:id="rId52"/>
    <p:sldId id="260" r:id="rId53"/>
    <p:sldId id="332" r:id="rId54"/>
    <p:sldId id="269" r:id="rId5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7EFD68-B2D1-45DA-AD1B-E01DCF601C67}" v="28" dt="2024-11-13T23:35:44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 HUYGEVOORT Tim" userId="ca5afe7f-c4fb-4c60-9f15-c9bf391e43b7" providerId="ADAL" clId="{467EFD68-B2D1-45DA-AD1B-E01DCF601C67}"/>
    <pc:docChg chg="undo custSel addSld delSld modSld sldOrd">
      <pc:chgData name="VAN HUYGEVOORT Tim" userId="ca5afe7f-c4fb-4c60-9f15-c9bf391e43b7" providerId="ADAL" clId="{467EFD68-B2D1-45DA-AD1B-E01DCF601C67}" dt="2024-11-13T23:35:44.267" v="2462" actId="20577"/>
      <pc:docMkLst>
        <pc:docMk/>
      </pc:docMkLst>
      <pc:sldChg chg="modSp mod">
        <pc:chgData name="VAN HUYGEVOORT Tim" userId="ca5afe7f-c4fb-4c60-9f15-c9bf391e43b7" providerId="ADAL" clId="{467EFD68-B2D1-45DA-AD1B-E01DCF601C67}" dt="2024-11-13T22:33:31.259" v="1232" actId="20577"/>
        <pc:sldMkLst>
          <pc:docMk/>
          <pc:sldMk cId="2298962253" sldId="258"/>
        </pc:sldMkLst>
        <pc:spChg chg="mod">
          <ac:chgData name="VAN HUYGEVOORT Tim" userId="ca5afe7f-c4fb-4c60-9f15-c9bf391e43b7" providerId="ADAL" clId="{467EFD68-B2D1-45DA-AD1B-E01DCF601C67}" dt="2024-11-05T13:54:58.500" v="3" actId="20577"/>
          <ac:spMkLst>
            <pc:docMk/>
            <pc:sldMk cId="2298962253" sldId="258"/>
            <ac:spMk id="2" creationId="{AFA0408E-0E0B-F362-DB70-F0C9A43C83B5}"/>
          </ac:spMkLst>
        </pc:spChg>
        <pc:spChg chg="mod">
          <ac:chgData name="VAN HUYGEVOORT Tim" userId="ca5afe7f-c4fb-4c60-9f15-c9bf391e43b7" providerId="ADAL" clId="{467EFD68-B2D1-45DA-AD1B-E01DCF601C67}" dt="2024-11-13T22:33:31.259" v="1232" actId="20577"/>
          <ac:spMkLst>
            <pc:docMk/>
            <pc:sldMk cId="2298962253" sldId="258"/>
            <ac:spMk id="3" creationId="{E75D9F20-6A08-1EE3-5E56-0F87321848A9}"/>
          </ac:spMkLst>
        </pc:spChg>
        <pc:spChg chg="mod">
          <ac:chgData name="VAN HUYGEVOORT Tim" userId="ca5afe7f-c4fb-4c60-9f15-c9bf391e43b7" providerId="ADAL" clId="{467EFD68-B2D1-45DA-AD1B-E01DCF601C67}" dt="2024-11-13T22:32:47.504" v="1157" actId="20577"/>
          <ac:spMkLst>
            <pc:docMk/>
            <pc:sldMk cId="2298962253" sldId="258"/>
            <ac:spMk id="5" creationId="{D0E465F2-5995-2326-889E-48622ED370FB}"/>
          </ac:spMkLst>
        </pc:spChg>
        <pc:spChg chg="mod">
          <ac:chgData name="VAN HUYGEVOORT Tim" userId="ca5afe7f-c4fb-4c60-9f15-c9bf391e43b7" providerId="ADAL" clId="{467EFD68-B2D1-45DA-AD1B-E01DCF601C67}" dt="2024-11-13T22:32:42.038" v="1153" actId="20577"/>
          <ac:spMkLst>
            <pc:docMk/>
            <pc:sldMk cId="2298962253" sldId="258"/>
            <ac:spMk id="6" creationId="{0CF45C1A-4832-3412-FA27-42B12338A053}"/>
          </ac:spMkLst>
        </pc:spChg>
        <pc:spChg chg="mod">
          <ac:chgData name="VAN HUYGEVOORT Tim" userId="ca5afe7f-c4fb-4c60-9f15-c9bf391e43b7" providerId="ADAL" clId="{467EFD68-B2D1-45DA-AD1B-E01DCF601C67}" dt="2024-11-13T22:33:00.039" v="1178" actId="20577"/>
          <ac:spMkLst>
            <pc:docMk/>
            <pc:sldMk cId="2298962253" sldId="258"/>
            <ac:spMk id="8" creationId="{16CCF600-937E-6961-F0F9-CE0F03E9965F}"/>
          </ac:spMkLst>
        </pc:spChg>
      </pc:sldChg>
      <pc:sldChg chg="delSp modSp add mod modClrScheme chgLayout">
        <pc:chgData name="VAN HUYGEVOORT Tim" userId="ca5afe7f-c4fb-4c60-9f15-c9bf391e43b7" providerId="ADAL" clId="{467EFD68-B2D1-45DA-AD1B-E01DCF601C67}" dt="2024-11-13T23:21:29.828" v="2280" actId="404"/>
        <pc:sldMkLst>
          <pc:docMk/>
          <pc:sldMk cId="1910135643" sldId="260"/>
        </pc:sldMkLst>
        <pc:spChg chg="mod ord">
          <ac:chgData name="VAN HUYGEVOORT Tim" userId="ca5afe7f-c4fb-4c60-9f15-c9bf391e43b7" providerId="ADAL" clId="{467EFD68-B2D1-45DA-AD1B-E01DCF601C67}" dt="2024-11-13T23:18:49.857" v="2221" actId="700"/>
          <ac:spMkLst>
            <pc:docMk/>
            <pc:sldMk cId="1910135643" sldId="260"/>
            <ac:spMk id="2" creationId="{DBF0BC46-BF03-865D-035A-E1B99182CD4C}"/>
          </ac:spMkLst>
        </pc:spChg>
        <pc:spChg chg="mod ord">
          <ac:chgData name="VAN HUYGEVOORT Tim" userId="ca5afe7f-c4fb-4c60-9f15-c9bf391e43b7" providerId="ADAL" clId="{467EFD68-B2D1-45DA-AD1B-E01DCF601C67}" dt="2024-11-13T23:21:29.828" v="2280" actId="404"/>
          <ac:spMkLst>
            <pc:docMk/>
            <pc:sldMk cId="1910135643" sldId="260"/>
            <ac:spMk id="3" creationId="{EA58B4F6-BD28-C30D-323E-A2E7E81B1B32}"/>
          </ac:spMkLst>
        </pc:spChg>
        <pc:spChg chg="del mod ord">
          <ac:chgData name="VAN HUYGEVOORT Tim" userId="ca5afe7f-c4fb-4c60-9f15-c9bf391e43b7" providerId="ADAL" clId="{467EFD68-B2D1-45DA-AD1B-E01DCF601C67}" dt="2024-11-13T23:19:19.459" v="2229" actId="478"/>
          <ac:spMkLst>
            <pc:docMk/>
            <pc:sldMk cId="1910135643" sldId="260"/>
            <ac:spMk id="5" creationId="{18DE58DE-CD44-4B87-9BF3-447AB72867BD}"/>
          </ac:spMkLst>
        </pc:spChg>
        <pc:spChg chg="del mod ord">
          <ac:chgData name="VAN HUYGEVOORT Tim" userId="ca5afe7f-c4fb-4c60-9f15-c9bf391e43b7" providerId="ADAL" clId="{467EFD68-B2D1-45DA-AD1B-E01DCF601C67}" dt="2024-11-13T23:19:21.663" v="2230" actId="478"/>
          <ac:spMkLst>
            <pc:docMk/>
            <pc:sldMk cId="1910135643" sldId="260"/>
            <ac:spMk id="6" creationId="{5462F929-1344-6AEB-C84F-3AAF5323C5D5}"/>
          </ac:spMkLst>
        </pc:spChg>
        <pc:graphicFrameChg chg="mod modGraphic">
          <ac:chgData name="VAN HUYGEVOORT Tim" userId="ca5afe7f-c4fb-4c60-9f15-c9bf391e43b7" providerId="ADAL" clId="{467EFD68-B2D1-45DA-AD1B-E01DCF601C67}" dt="2024-11-13T23:19:59.085" v="2234" actId="207"/>
          <ac:graphicFrameMkLst>
            <pc:docMk/>
            <pc:sldMk cId="1910135643" sldId="260"/>
            <ac:graphicFrameMk id="8" creationId="{CC49D256-9EC2-C93A-5357-33B596B4BD20}"/>
          </ac:graphicFrameMkLst>
        </pc:graphicFrameChg>
        <pc:picChg chg="mod ord">
          <ac:chgData name="VAN HUYGEVOORT Tim" userId="ca5afe7f-c4fb-4c60-9f15-c9bf391e43b7" providerId="ADAL" clId="{467EFD68-B2D1-45DA-AD1B-E01DCF601C67}" dt="2024-11-13T23:18:49.857" v="2221" actId="700"/>
          <ac:picMkLst>
            <pc:docMk/>
            <pc:sldMk cId="1910135643" sldId="260"/>
            <ac:picMk id="7" creationId="{4F0C7CF3-8F77-BEBA-2D28-47F9B1CB4A82}"/>
          </ac:picMkLst>
        </pc:picChg>
      </pc:sldChg>
      <pc:sldChg chg="addSp delSp modSp mod">
        <pc:chgData name="VAN HUYGEVOORT Tim" userId="ca5afe7f-c4fb-4c60-9f15-c9bf391e43b7" providerId="ADAL" clId="{467EFD68-B2D1-45DA-AD1B-E01DCF601C67}" dt="2024-11-13T23:35:44.267" v="2462" actId="20577"/>
        <pc:sldMkLst>
          <pc:docMk/>
          <pc:sldMk cId="3283420210" sldId="269"/>
        </pc:sldMkLst>
        <pc:spChg chg="mod">
          <ac:chgData name="VAN HUYGEVOORT Tim" userId="ca5afe7f-c4fb-4c60-9f15-c9bf391e43b7" providerId="ADAL" clId="{467EFD68-B2D1-45DA-AD1B-E01DCF601C67}" dt="2024-11-13T23:34:10.476" v="2374" actId="12788"/>
          <ac:spMkLst>
            <pc:docMk/>
            <pc:sldMk cId="3283420210" sldId="269"/>
            <ac:spMk id="2" creationId="{9A37EEDA-736F-892B-27A1-3BDBBD25FEFF}"/>
          </ac:spMkLst>
        </pc:spChg>
        <pc:spChg chg="mod">
          <ac:chgData name="VAN HUYGEVOORT Tim" userId="ca5afe7f-c4fb-4c60-9f15-c9bf391e43b7" providerId="ADAL" clId="{467EFD68-B2D1-45DA-AD1B-E01DCF601C67}" dt="2024-11-13T23:35:34.722" v="2436" actId="20577"/>
          <ac:spMkLst>
            <pc:docMk/>
            <pc:sldMk cId="3283420210" sldId="269"/>
            <ac:spMk id="3" creationId="{82692B04-D9C6-AFF5-6EBD-3384878BB0C7}"/>
          </ac:spMkLst>
        </pc:spChg>
        <pc:spChg chg="mod">
          <ac:chgData name="VAN HUYGEVOORT Tim" userId="ca5afe7f-c4fb-4c60-9f15-c9bf391e43b7" providerId="ADAL" clId="{467EFD68-B2D1-45DA-AD1B-E01DCF601C67}" dt="2024-11-13T23:35:44.267" v="2462" actId="20577"/>
          <ac:spMkLst>
            <pc:docMk/>
            <pc:sldMk cId="3283420210" sldId="269"/>
            <ac:spMk id="4" creationId="{AA2824D1-9F49-D1A2-2A62-EDDE9FC836A7}"/>
          </ac:spMkLst>
        </pc:spChg>
        <pc:spChg chg="mod">
          <ac:chgData name="VAN HUYGEVOORT Tim" userId="ca5afe7f-c4fb-4c60-9f15-c9bf391e43b7" providerId="ADAL" clId="{467EFD68-B2D1-45DA-AD1B-E01DCF601C67}" dt="2024-11-13T23:35:20.320" v="2397" actId="20577"/>
          <ac:spMkLst>
            <pc:docMk/>
            <pc:sldMk cId="3283420210" sldId="269"/>
            <ac:spMk id="5" creationId="{48909655-0828-1B43-0254-8808EB4B0A65}"/>
          </ac:spMkLst>
        </pc:spChg>
        <pc:spChg chg="add del mod">
          <ac:chgData name="VAN HUYGEVOORT Tim" userId="ca5afe7f-c4fb-4c60-9f15-c9bf391e43b7" providerId="ADAL" clId="{467EFD68-B2D1-45DA-AD1B-E01DCF601C67}" dt="2024-11-13T23:34:44.402" v="2376" actId="931"/>
          <ac:spMkLst>
            <pc:docMk/>
            <pc:sldMk cId="3283420210" sldId="269"/>
            <ac:spMk id="7" creationId="{7D3821C4-2D8E-D6D3-6E91-A5DFFBF075DE}"/>
          </ac:spMkLst>
        </pc:spChg>
        <pc:picChg chg="del">
          <ac:chgData name="VAN HUYGEVOORT Tim" userId="ca5afe7f-c4fb-4c60-9f15-c9bf391e43b7" providerId="ADAL" clId="{467EFD68-B2D1-45DA-AD1B-E01DCF601C67}" dt="2024-11-13T23:34:13.730" v="2375" actId="478"/>
          <ac:picMkLst>
            <pc:docMk/>
            <pc:sldMk cId="3283420210" sldId="269"/>
            <ac:picMk id="8" creationId="{8E68E770-E12D-4E29-6ABF-929FB25929FD}"/>
          </ac:picMkLst>
        </pc:picChg>
        <pc:picChg chg="add mod modCrop">
          <ac:chgData name="VAN HUYGEVOORT Tim" userId="ca5afe7f-c4fb-4c60-9f15-c9bf391e43b7" providerId="ADAL" clId="{467EFD68-B2D1-45DA-AD1B-E01DCF601C67}" dt="2024-11-13T23:35:13.357" v="2385" actId="18131"/>
          <ac:picMkLst>
            <pc:docMk/>
            <pc:sldMk cId="3283420210" sldId="269"/>
            <ac:picMk id="10" creationId="{17C6D473-35B0-BF83-E383-F064A2EA2021}"/>
          </ac:picMkLst>
        </pc:picChg>
      </pc:sldChg>
      <pc:sldChg chg="modSp mod ord">
        <pc:chgData name="VAN HUYGEVOORT Tim" userId="ca5afe7f-c4fb-4c60-9f15-c9bf391e43b7" providerId="ADAL" clId="{467EFD68-B2D1-45DA-AD1B-E01DCF601C67}" dt="2024-11-13T23:14:04.598" v="2219" actId="20577"/>
        <pc:sldMkLst>
          <pc:docMk/>
          <pc:sldMk cId="1348876720" sldId="270"/>
        </pc:sldMkLst>
        <pc:spChg chg="mod">
          <ac:chgData name="VAN HUYGEVOORT Tim" userId="ca5afe7f-c4fb-4c60-9f15-c9bf391e43b7" providerId="ADAL" clId="{467EFD68-B2D1-45DA-AD1B-E01DCF601C67}" dt="2024-11-13T23:14:04.598" v="2219" actId="20577"/>
          <ac:spMkLst>
            <pc:docMk/>
            <pc:sldMk cId="1348876720" sldId="270"/>
            <ac:spMk id="9" creationId="{8E81F947-2F9A-B3CE-2331-F77BDDE4A7DC}"/>
          </ac:spMkLst>
        </pc:spChg>
      </pc:sldChg>
      <pc:sldChg chg="del">
        <pc:chgData name="VAN HUYGEVOORT Tim" userId="ca5afe7f-c4fb-4c60-9f15-c9bf391e43b7" providerId="ADAL" clId="{467EFD68-B2D1-45DA-AD1B-E01DCF601C67}" dt="2024-11-05T13:55:17.829" v="19" actId="47"/>
        <pc:sldMkLst>
          <pc:docMk/>
          <pc:sldMk cId="1427252806" sldId="271"/>
        </pc:sldMkLst>
      </pc:sldChg>
      <pc:sldChg chg="modSp mod">
        <pc:chgData name="VAN HUYGEVOORT Tim" userId="ca5afe7f-c4fb-4c60-9f15-c9bf391e43b7" providerId="ADAL" clId="{467EFD68-B2D1-45DA-AD1B-E01DCF601C67}" dt="2024-11-05T14:06:52.844" v="223" actId="20577"/>
        <pc:sldMkLst>
          <pc:docMk/>
          <pc:sldMk cId="3011201210" sldId="272"/>
        </pc:sldMkLst>
        <pc:spChg chg="mod">
          <ac:chgData name="VAN HUYGEVOORT Tim" userId="ca5afe7f-c4fb-4c60-9f15-c9bf391e43b7" providerId="ADAL" clId="{467EFD68-B2D1-45DA-AD1B-E01DCF601C67}" dt="2024-11-05T14:06:52.844" v="223" actId="20577"/>
          <ac:spMkLst>
            <pc:docMk/>
            <pc:sldMk cId="3011201210" sldId="272"/>
            <ac:spMk id="3" creationId="{B5040B25-EDE1-4FC3-4D43-009F8514F8F2}"/>
          </ac:spMkLst>
        </pc:spChg>
      </pc:sldChg>
      <pc:sldChg chg="modSp mod">
        <pc:chgData name="VAN HUYGEVOORT Tim" userId="ca5afe7f-c4fb-4c60-9f15-c9bf391e43b7" providerId="ADAL" clId="{467EFD68-B2D1-45DA-AD1B-E01DCF601C67}" dt="2024-11-13T23:09:07.864" v="2045" actId="113"/>
        <pc:sldMkLst>
          <pc:docMk/>
          <pc:sldMk cId="2248403203" sldId="274"/>
        </pc:sldMkLst>
        <pc:spChg chg="mod">
          <ac:chgData name="VAN HUYGEVOORT Tim" userId="ca5afe7f-c4fb-4c60-9f15-c9bf391e43b7" providerId="ADAL" clId="{467EFD68-B2D1-45DA-AD1B-E01DCF601C67}" dt="2024-11-13T23:09:07.864" v="2045" actId="113"/>
          <ac:spMkLst>
            <pc:docMk/>
            <pc:sldMk cId="2248403203" sldId="274"/>
            <ac:spMk id="3" creationId="{A9059A89-5226-6C97-707F-3EFE5EEC3EE5}"/>
          </ac:spMkLst>
        </pc:spChg>
      </pc:sldChg>
      <pc:sldChg chg="modSp mod ord">
        <pc:chgData name="VAN HUYGEVOORT Tim" userId="ca5afe7f-c4fb-4c60-9f15-c9bf391e43b7" providerId="ADAL" clId="{467EFD68-B2D1-45DA-AD1B-E01DCF601C67}" dt="2024-11-13T23:13:10.120" v="2209" actId="20577"/>
        <pc:sldMkLst>
          <pc:docMk/>
          <pc:sldMk cId="2287296845" sldId="275"/>
        </pc:sldMkLst>
        <pc:spChg chg="mod">
          <ac:chgData name="VAN HUYGEVOORT Tim" userId="ca5afe7f-c4fb-4c60-9f15-c9bf391e43b7" providerId="ADAL" clId="{467EFD68-B2D1-45DA-AD1B-E01DCF601C67}" dt="2024-11-13T22:38:59.220" v="1248" actId="20577"/>
          <ac:spMkLst>
            <pc:docMk/>
            <pc:sldMk cId="2287296845" sldId="275"/>
            <ac:spMk id="2" creationId="{89E92C05-2E9E-1316-6D42-68A73C3412AF}"/>
          </ac:spMkLst>
        </pc:spChg>
        <pc:spChg chg="mod">
          <ac:chgData name="VAN HUYGEVOORT Tim" userId="ca5afe7f-c4fb-4c60-9f15-c9bf391e43b7" providerId="ADAL" clId="{467EFD68-B2D1-45DA-AD1B-E01DCF601C67}" dt="2024-11-13T23:13:10.120" v="2209" actId="20577"/>
          <ac:spMkLst>
            <pc:docMk/>
            <pc:sldMk cId="2287296845" sldId="275"/>
            <ac:spMk id="3" creationId="{5F3E1488-6C8C-EFC3-22D2-9FDFF2BB65EF}"/>
          </ac:spMkLst>
        </pc:spChg>
        <pc:spChg chg="mod">
          <ac:chgData name="VAN HUYGEVOORT Tim" userId="ca5afe7f-c4fb-4c60-9f15-c9bf391e43b7" providerId="ADAL" clId="{467EFD68-B2D1-45DA-AD1B-E01DCF601C67}" dt="2024-11-13T23:12:41.047" v="2194" actId="6549"/>
          <ac:spMkLst>
            <pc:docMk/>
            <pc:sldMk cId="2287296845" sldId="275"/>
            <ac:spMk id="5" creationId="{8B9A4814-E0FE-30D5-39A6-EC78F2465F11}"/>
          </ac:spMkLst>
        </pc:spChg>
      </pc:sldChg>
      <pc:sldChg chg="modSp mod ord">
        <pc:chgData name="VAN HUYGEVOORT Tim" userId="ca5afe7f-c4fb-4c60-9f15-c9bf391e43b7" providerId="ADAL" clId="{467EFD68-B2D1-45DA-AD1B-E01DCF601C67}" dt="2024-11-13T23:13:33.103" v="2212" actId="2711"/>
        <pc:sldMkLst>
          <pc:docMk/>
          <pc:sldMk cId="4240031074" sldId="276"/>
        </pc:sldMkLst>
        <pc:spChg chg="mod">
          <ac:chgData name="VAN HUYGEVOORT Tim" userId="ca5afe7f-c4fb-4c60-9f15-c9bf391e43b7" providerId="ADAL" clId="{467EFD68-B2D1-45DA-AD1B-E01DCF601C67}" dt="2024-11-13T22:40:37.941" v="1331"/>
          <ac:spMkLst>
            <pc:docMk/>
            <pc:sldMk cId="4240031074" sldId="276"/>
            <ac:spMk id="2" creationId="{0BC64601-2C30-5AAF-D7DF-3F22D1C66C95}"/>
          </ac:spMkLst>
        </pc:spChg>
        <pc:spChg chg="mod">
          <ac:chgData name="VAN HUYGEVOORT Tim" userId="ca5afe7f-c4fb-4c60-9f15-c9bf391e43b7" providerId="ADAL" clId="{467EFD68-B2D1-45DA-AD1B-E01DCF601C67}" dt="2024-11-13T23:13:33.103" v="2212" actId="2711"/>
          <ac:spMkLst>
            <pc:docMk/>
            <pc:sldMk cId="4240031074" sldId="276"/>
            <ac:spMk id="3" creationId="{8DE4F437-27E6-49A2-8B51-D44FD1F67F16}"/>
          </ac:spMkLst>
        </pc:spChg>
      </pc:sldChg>
      <pc:sldChg chg="modSp mod ord">
        <pc:chgData name="VAN HUYGEVOORT Tim" userId="ca5afe7f-c4fb-4c60-9f15-c9bf391e43b7" providerId="ADAL" clId="{467EFD68-B2D1-45DA-AD1B-E01DCF601C67}" dt="2024-11-13T23:13:59.741" v="2217" actId="20577"/>
        <pc:sldMkLst>
          <pc:docMk/>
          <pc:sldMk cId="647140065" sldId="277"/>
        </pc:sldMkLst>
        <pc:spChg chg="mod">
          <ac:chgData name="VAN HUYGEVOORT Tim" userId="ca5afe7f-c4fb-4c60-9f15-c9bf391e43b7" providerId="ADAL" clId="{467EFD68-B2D1-45DA-AD1B-E01DCF601C67}" dt="2024-11-13T23:13:59.741" v="2217" actId="20577"/>
          <ac:spMkLst>
            <pc:docMk/>
            <pc:sldMk cId="647140065" sldId="277"/>
            <ac:spMk id="2" creationId="{721FE6DB-3C76-A1DB-4642-8033819406E8}"/>
          </ac:spMkLst>
        </pc:spChg>
      </pc:sldChg>
      <pc:sldChg chg="modSp mod ord">
        <pc:chgData name="VAN HUYGEVOORT Tim" userId="ca5afe7f-c4fb-4c60-9f15-c9bf391e43b7" providerId="ADAL" clId="{467EFD68-B2D1-45DA-AD1B-E01DCF601C67}" dt="2024-11-05T14:28:26.522" v="589" actId="20577"/>
        <pc:sldMkLst>
          <pc:docMk/>
          <pc:sldMk cId="416620257" sldId="278"/>
        </pc:sldMkLst>
        <pc:spChg chg="mod">
          <ac:chgData name="VAN HUYGEVOORT Tim" userId="ca5afe7f-c4fb-4c60-9f15-c9bf391e43b7" providerId="ADAL" clId="{467EFD68-B2D1-45DA-AD1B-E01DCF601C67}" dt="2024-11-05T14:28:00.786" v="540" actId="20577"/>
          <ac:spMkLst>
            <pc:docMk/>
            <pc:sldMk cId="416620257" sldId="278"/>
            <ac:spMk id="2" creationId="{C72DD129-D8F4-9144-996B-50B520AC8271}"/>
          </ac:spMkLst>
        </pc:spChg>
        <pc:spChg chg="mod">
          <ac:chgData name="VAN HUYGEVOORT Tim" userId="ca5afe7f-c4fb-4c60-9f15-c9bf391e43b7" providerId="ADAL" clId="{467EFD68-B2D1-45DA-AD1B-E01DCF601C67}" dt="2024-11-05T14:28:26.522" v="589" actId="20577"/>
          <ac:spMkLst>
            <pc:docMk/>
            <pc:sldMk cId="416620257" sldId="278"/>
            <ac:spMk id="3" creationId="{D4FD4CDE-2410-6AF7-7E10-2E8644A62E41}"/>
          </ac:spMkLst>
        </pc:spChg>
      </pc:sldChg>
      <pc:sldChg chg="ord">
        <pc:chgData name="VAN HUYGEVOORT Tim" userId="ca5afe7f-c4fb-4c60-9f15-c9bf391e43b7" providerId="ADAL" clId="{467EFD68-B2D1-45DA-AD1B-E01DCF601C67}" dt="2024-11-05T14:29:13.732" v="591"/>
        <pc:sldMkLst>
          <pc:docMk/>
          <pc:sldMk cId="132926755" sldId="279"/>
        </pc:sldMkLst>
      </pc:sldChg>
      <pc:sldChg chg="ord">
        <pc:chgData name="VAN HUYGEVOORT Tim" userId="ca5afe7f-c4fb-4c60-9f15-c9bf391e43b7" providerId="ADAL" clId="{467EFD68-B2D1-45DA-AD1B-E01DCF601C67}" dt="2024-11-05T14:29:13.732" v="591"/>
        <pc:sldMkLst>
          <pc:docMk/>
          <pc:sldMk cId="3481026933" sldId="280"/>
        </pc:sldMkLst>
      </pc:sldChg>
      <pc:sldChg chg="ord">
        <pc:chgData name="VAN HUYGEVOORT Tim" userId="ca5afe7f-c4fb-4c60-9f15-c9bf391e43b7" providerId="ADAL" clId="{467EFD68-B2D1-45DA-AD1B-E01DCF601C67}" dt="2024-11-05T14:29:13.732" v="591"/>
        <pc:sldMkLst>
          <pc:docMk/>
          <pc:sldMk cId="1876465994" sldId="281"/>
        </pc:sldMkLst>
      </pc:sldChg>
      <pc:sldChg chg="addSp modSp mod ord">
        <pc:chgData name="VAN HUYGEVOORT Tim" userId="ca5afe7f-c4fb-4c60-9f15-c9bf391e43b7" providerId="ADAL" clId="{467EFD68-B2D1-45DA-AD1B-E01DCF601C67}" dt="2024-11-13T22:44:36.376" v="1481" actId="2711"/>
        <pc:sldMkLst>
          <pc:docMk/>
          <pc:sldMk cId="724247396" sldId="282"/>
        </pc:sldMkLst>
        <pc:spChg chg="mod">
          <ac:chgData name="VAN HUYGEVOORT Tim" userId="ca5afe7f-c4fb-4c60-9f15-c9bf391e43b7" providerId="ADAL" clId="{467EFD68-B2D1-45DA-AD1B-E01DCF601C67}" dt="2024-11-13T22:43:36.339" v="1401" actId="20577"/>
          <ac:spMkLst>
            <pc:docMk/>
            <pc:sldMk cId="724247396" sldId="282"/>
            <ac:spMk id="2" creationId="{C22D7ACF-B38F-210A-E18B-F8F407565AE3}"/>
          </ac:spMkLst>
        </pc:spChg>
        <pc:spChg chg="mod">
          <ac:chgData name="VAN HUYGEVOORT Tim" userId="ca5afe7f-c4fb-4c60-9f15-c9bf391e43b7" providerId="ADAL" clId="{467EFD68-B2D1-45DA-AD1B-E01DCF601C67}" dt="2024-11-13T22:44:36.376" v="1481" actId="2711"/>
          <ac:spMkLst>
            <pc:docMk/>
            <pc:sldMk cId="724247396" sldId="282"/>
            <ac:spMk id="3" creationId="{9A387D17-030C-5BFB-820A-BD3B91EFC2A4}"/>
          </ac:spMkLst>
        </pc:spChg>
        <pc:picChg chg="add mod ord">
          <ac:chgData name="VAN HUYGEVOORT Tim" userId="ca5afe7f-c4fb-4c60-9f15-c9bf391e43b7" providerId="ADAL" clId="{467EFD68-B2D1-45DA-AD1B-E01DCF601C67}" dt="2024-11-13T22:43:06.489" v="1390" actId="12788"/>
          <ac:picMkLst>
            <pc:docMk/>
            <pc:sldMk cId="724247396" sldId="282"/>
            <ac:picMk id="5" creationId="{19745F2A-E613-C5C8-6635-70BD5A355F54}"/>
          </ac:picMkLst>
        </pc:picChg>
      </pc:sldChg>
      <pc:sldChg chg="ord">
        <pc:chgData name="VAN HUYGEVOORT Tim" userId="ca5afe7f-c4fb-4c60-9f15-c9bf391e43b7" providerId="ADAL" clId="{467EFD68-B2D1-45DA-AD1B-E01DCF601C67}" dt="2024-11-05T14:27:40.341" v="507"/>
        <pc:sldMkLst>
          <pc:docMk/>
          <pc:sldMk cId="122544702" sldId="283"/>
        </pc:sldMkLst>
      </pc:sldChg>
      <pc:sldChg chg="del">
        <pc:chgData name="VAN HUYGEVOORT Tim" userId="ca5afe7f-c4fb-4c60-9f15-c9bf391e43b7" providerId="ADAL" clId="{467EFD68-B2D1-45DA-AD1B-E01DCF601C67}" dt="2024-11-05T14:15:54.419" v="230" actId="47"/>
        <pc:sldMkLst>
          <pc:docMk/>
          <pc:sldMk cId="2087943975" sldId="284"/>
        </pc:sldMkLst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4168157860" sldId="284"/>
        </pc:sldMkLst>
      </pc:sldChg>
      <pc:sldChg chg="ord">
        <pc:chgData name="VAN HUYGEVOORT Tim" userId="ca5afe7f-c4fb-4c60-9f15-c9bf391e43b7" providerId="ADAL" clId="{467EFD68-B2D1-45DA-AD1B-E01DCF601C67}" dt="2024-11-05T14:27:40.341" v="507"/>
        <pc:sldMkLst>
          <pc:docMk/>
          <pc:sldMk cId="3557475739" sldId="285"/>
        </pc:sldMkLst>
      </pc:sldChg>
      <pc:sldChg chg="ord">
        <pc:chgData name="VAN HUYGEVOORT Tim" userId="ca5afe7f-c4fb-4c60-9f15-c9bf391e43b7" providerId="ADAL" clId="{467EFD68-B2D1-45DA-AD1B-E01DCF601C67}" dt="2024-11-05T14:27:40.341" v="507"/>
        <pc:sldMkLst>
          <pc:docMk/>
          <pc:sldMk cId="1748268541" sldId="286"/>
        </pc:sldMkLst>
      </pc:sldChg>
      <pc:sldChg chg="ord">
        <pc:chgData name="VAN HUYGEVOORT Tim" userId="ca5afe7f-c4fb-4c60-9f15-c9bf391e43b7" providerId="ADAL" clId="{467EFD68-B2D1-45DA-AD1B-E01DCF601C67}" dt="2024-11-05T14:27:40.341" v="507"/>
        <pc:sldMkLst>
          <pc:docMk/>
          <pc:sldMk cId="2244406151" sldId="287"/>
        </pc:sldMkLst>
      </pc:sldChg>
      <pc:sldChg chg="ord">
        <pc:chgData name="VAN HUYGEVOORT Tim" userId="ca5afe7f-c4fb-4c60-9f15-c9bf391e43b7" providerId="ADAL" clId="{467EFD68-B2D1-45DA-AD1B-E01DCF601C67}" dt="2024-11-05T14:27:40.341" v="507"/>
        <pc:sldMkLst>
          <pc:docMk/>
          <pc:sldMk cId="2362705160" sldId="288"/>
        </pc:sldMkLst>
      </pc:sldChg>
      <pc:sldChg chg="ord">
        <pc:chgData name="VAN HUYGEVOORT Tim" userId="ca5afe7f-c4fb-4c60-9f15-c9bf391e43b7" providerId="ADAL" clId="{467EFD68-B2D1-45DA-AD1B-E01DCF601C67}" dt="2024-11-05T14:27:40.341" v="507"/>
        <pc:sldMkLst>
          <pc:docMk/>
          <pc:sldMk cId="223287001" sldId="289"/>
        </pc:sldMkLst>
      </pc:sldChg>
      <pc:sldChg chg="del">
        <pc:chgData name="VAN HUYGEVOORT Tim" userId="ca5afe7f-c4fb-4c60-9f15-c9bf391e43b7" providerId="ADAL" clId="{467EFD68-B2D1-45DA-AD1B-E01DCF601C67}" dt="2024-11-05T14:17:14.716" v="231" actId="47"/>
        <pc:sldMkLst>
          <pc:docMk/>
          <pc:sldMk cId="3477619886" sldId="290"/>
        </pc:sldMkLst>
      </pc:sldChg>
      <pc:sldChg chg="delSp modSp add mod modClrScheme chgLayout">
        <pc:chgData name="VAN HUYGEVOORT Tim" userId="ca5afe7f-c4fb-4c60-9f15-c9bf391e43b7" providerId="ADAL" clId="{467EFD68-B2D1-45DA-AD1B-E01DCF601C67}" dt="2024-11-13T23:12:52.373" v="2197" actId="6549"/>
        <pc:sldMkLst>
          <pc:docMk/>
          <pc:sldMk cId="3833572770" sldId="290"/>
        </pc:sldMkLst>
        <pc:spChg chg="mod ord">
          <ac:chgData name="VAN HUYGEVOORT Tim" userId="ca5afe7f-c4fb-4c60-9f15-c9bf391e43b7" providerId="ADAL" clId="{467EFD68-B2D1-45DA-AD1B-E01DCF601C67}" dt="2024-11-13T22:30:51.905" v="1113" actId="700"/>
          <ac:spMkLst>
            <pc:docMk/>
            <pc:sldMk cId="3833572770" sldId="290"/>
            <ac:spMk id="2" creationId="{DBF0BC46-BF03-865D-035A-E1B99182CD4C}"/>
          </ac:spMkLst>
        </pc:spChg>
        <pc:spChg chg="mod ord">
          <ac:chgData name="VAN HUYGEVOORT Tim" userId="ca5afe7f-c4fb-4c60-9f15-c9bf391e43b7" providerId="ADAL" clId="{467EFD68-B2D1-45DA-AD1B-E01DCF601C67}" dt="2024-11-13T22:32:24.535" v="1135" actId="2711"/>
          <ac:spMkLst>
            <pc:docMk/>
            <pc:sldMk cId="3833572770" sldId="290"/>
            <ac:spMk id="3" creationId="{EA58B4F6-BD28-C30D-323E-A2E7E81B1B32}"/>
          </ac:spMkLst>
        </pc:spChg>
        <pc:spChg chg="mod ord">
          <ac:chgData name="VAN HUYGEVOORT Tim" userId="ca5afe7f-c4fb-4c60-9f15-c9bf391e43b7" providerId="ADAL" clId="{467EFD68-B2D1-45DA-AD1B-E01DCF601C67}" dt="2024-11-13T23:12:52.373" v="2197" actId="6549"/>
          <ac:spMkLst>
            <pc:docMk/>
            <pc:sldMk cId="3833572770" sldId="290"/>
            <ac:spMk id="4" creationId="{7189EB00-ABED-81B4-5965-046C22BFF56D}"/>
          </ac:spMkLst>
        </pc:spChg>
        <pc:spChg chg="del mod ord">
          <ac:chgData name="VAN HUYGEVOORT Tim" userId="ca5afe7f-c4fb-4c60-9f15-c9bf391e43b7" providerId="ADAL" clId="{467EFD68-B2D1-45DA-AD1B-E01DCF601C67}" dt="2024-11-13T22:32:05.502" v="1132" actId="478"/>
          <ac:spMkLst>
            <pc:docMk/>
            <pc:sldMk cId="3833572770" sldId="290"/>
            <ac:spMk id="5" creationId="{3F3B8013-A00D-7563-B45F-2E368E76A35E}"/>
          </ac:spMkLst>
        </pc:spChg>
        <pc:spChg chg="del mod ord">
          <ac:chgData name="VAN HUYGEVOORT Tim" userId="ca5afe7f-c4fb-4c60-9f15-c9bf391e43b7" providerId="ADAL" clId="{467EFD68-B2D1-45DA-AD1B-E01DCF601C67}" dt="2024-11-13T22:32:02.437" v="1131" actId="478"/>
          <ac:spMkLst>
            <pc:docMk/>
            <pc:sldMk cId="3833572770" sldId="290"/>
            <ac:spMk id="6" creationId="{7DEA6799-5F6C-BD9F-DA3C-1395805E90A3}"/>
          </ac:spMkLst>
        </pc:spChg>
        <pc:picChg chg="mod ord">
          <ac:chgData name="VAN HUYGEVOORT Tim" userId="ca5afe7f-c4fb-4c60-9f15-c9bf391e43b7" providerId="ADAL" clId="{467EFD68-B2D1-45DA-AD1B-E01DCF601C67}" dt="2024-11-13T22:30:51.905" v="1113" actId="700"/>
          <ac:picMkLst>
            <pc:docMk/>
            <pc:sldMk cId="3833572770" sldId="290"/>
            <ac:picMk id="9" creationId="{607FB70A-B3D5-3177-A3FD-75C28D2AF131}"/>
          </ac:picMkLst>
        </pc:picChg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686690021" sldId="291"/>
        </pc:sldMkLst>
      </pc:sldChg>
      <pc:sldChg chg="del">
        <pc:chgData name="VAN HUYGEVOORT Tim" userId="ca5afe7f-c4fb-4c60-9f15-c9bf391e43b7" providerId="ADAL" clId="{467EFD68-B2D1-45DA-AD1B-E01DCF601C67}" dt="2024-11-05T14:17:38.190" v="232" actId="47"/>
        <pc:sldMkLst>
          <pc:docMk/>
          <pc:sldMk cId="1089882110" sldId="291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1293988784" sldId="292"/>
        </pc:sldMkLst>
      </pc:sldChg>
      <pc:sldChg chg="modSp del mod">
        <pc:chgData name="VAN HUYGEVOORT Tim" userId="ca5afe7f-c4fb-4c60-9f15-c9bf391e43b7" providerId="ADAL" clId="{467EFD68-B2D1-45DA-AD1B-E01DCF601C67}" dt="2024-11-13T22:51:58.962" v="1482" actId="47"/>
        <pc:sldMkLst>
          <pc:docMk/>
          <pc:sldMk cId="2596472452" sldId="292"/>
        </pc:sldMkLst>
        <pc:spChg chg="mod">
          <ac:chgData name="VAN HUYGEVOORT Tim" userId="ca5afe7f-c4fb-4c60-9f15-c9bf391e43b7" providerId="ADAL" clId="{467EFD68-B2D1-45DA-AD1B-E01DCF601C67}" dt="2024-11-05T14:18:07.447" v="256" actId="20577"/>
          <ac:spMkLst>
            <pc:docMk/>
            <pc:sldMk cId="2596472452" sldId="292"/>
            <ac:spMk id="2" creationId="{D68E410F-76E3-4E77-C696-69119ED368CB}"/>
          </ac:spMkLst>
        </pc:spChg>
        <pc:graphicFrameChg chg="modGraphic">
          <ac:chgData name="VAN HUYGEVOORT Tim" userId="ca5afe7f-c4fb-4c60-9f15-c9bf391e43b7" providerId="ADAL" clId="{467EFD68-B2D1-45DA-AD1B-E01DCF601C67}" dt="2024-11-05T14:19:56.805" v="279" actId="207"/>
          <ac:graphicFrameMkLst>
            <pc:docMk/>
            <pc:sldMk cId="2596472452" sldId="292"/>
            <ac:graphicFrameMk id="6" creationId="{429DD39D-BF39-77A6-2472-C2F8F9CD56F6}"/>
          </ac:graphicFrameMkLst>
        </pc:graphicFrameChg>
      </pc:sldChg>
      <pc:sldChg chg="modSp del mod">
        <pc:chgData name="VAN HUYGEVOORT Tim" userId="ca5afe7f-c4fb-4c60-9f15-c9bf391e43b7" providerId="ADAL" clId="{467EFD68-B2D1-45DA-AD1B-E01DCF601C67}" dt="2024-11-13T22:51:59.890" v="1483" actId="47"/>
        <pc:sldMkLst>
          <pc:docMk/>
          <pc:sldMk cId="2720990556" sldId="293"/>
        </pc:sldMkLst>
        <pc:spChg chg="mod">
          <ac:chgData name="VAN HUYGEVOORT Tim" userId="ca5afe7f-c4fb-4c60-9f15-c9bf391e43b7" providerId="ADAL" clId="{467EFD68-B2D1-45DA-AD1B-E01DCF601C67}" dt="2024-11-05T14:18:18.862" v="274" actId="20577"/>
          <ac:spMkLst>
            <pc:docMk/>
            <pc:sldMk cId="2720990556" sldId="293"/>
            <ac:spMk id="2" creationId="{D68E410F-76E3-4E77-C696-69119ED368CB}"/>
          </ac:spMkLst>
        </pc:spChg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4186733831" sldId="293"/>
        </pc:sldMkLst>
      </pc:sldChg>
      <pc:sldChg chg="addSp delSp modSp new mod modShow">
        <pc:chgData name="VAN HUYGEVOORT Tim" userId="ca5afe7f-c4fb-4c60-9f15-c9bf391e43b7" providerId="ADAL" clId="{467EFD68-B2D1-45DA-AD1B-E01DCF601C67}" dt="2024-11-13T22:37:18.167" v="1238" actId="729"/>
        <pc:sldMkLst>
          <pc:docMk/>
          <pc:sldMk cId="489173788" sldId="294"/>
        </pc:sldMkLst>
        <pc:spChg chg="mod">
          <ac:chgData name="VAN HUYGEVOORT Tim" userId="ca5afe7f-c4fb-4c60-9f15-c9bf391e43b7" providerId="ADAL" clId="{467EFD68-B2D1-45DA-AD1B-E01DCF601C67}" dt="2024-11-13T22:35:41.502" v="1236" actId="20577"/>
          <ac:spMkLst>
            <pc:docMk/>
            <pc:sldMk cId="489173788" sldId="294"/>
            <ac:spMk id="2" creationId="{5D303735-02F8-6676-31E1-A32340C81133}"/>
          </ac:spMkLst>
        </pc:spChg>
        <pc:spChg chg="mod">
          <ac:chgData name="VAN HUYGEVOORT Tim" userId="ca5afe7f-c4fb-4c60-9f15-c9bf391e43b7" providerId="ADAL" clId="{467EFD68-B2D1-45DA-AD1B-E01DCF601C67}" dt="2024-11-13T22:36:06.482" v="1237" actId="20577"/>
          <ac:spMkLst>
            <pc:docMk/>
            <pc:sldMk cId="489173788" sldId="294"/>
            <ac:spMk id="3" creationId="{7A6E3E44-986C-D12F-6B4A-27603E458C3D}"/>
          </ac:spMkLst>
        </pc:spChg>
        <pc:spChg chg="del">
          <ac:chgData name="VAN HUYGEVOORT Tim" userId="ca5afe7f-c4fb-4c60-9f15-c9bf391e43b7" providerId="ADAL" clId="{467EFD68-B2D1-45DA-AD1B-E01DCF601C67}" dt="2024-11-05T14:07:58.272" v="224" actId="931"/>
          <ac:spMkLst>
            <pc:docMk/>
            <pc:sldMk cId="489173788" sldId="294"/>
            <ac:spMk id="4" creationId="{2E567D05-7AC9-CC2E-2FD8-BC8BBCE669EC}"/>
          </ac:spMkLst>
        </pc:spChg>
        <pc:picChg chg="add mod">
          <ac:chgData name="VAN HUYGEVOORT Tim" userId="ca5afe7f-c4fb-4c60-9f15-c9bf391e43b7" providerId="ADAL" clId="{467EFD68-B2D1-45DA-AD1B-E01DCF601C67}" dt="2024-11-05T14:07:58.272" v="224" actId="931"/>
          <ac:picMkLst>
            <pc:docMk/>
            <pc:sldMk cId="489173788" sldId="294"/>
            <ac:picMk id="6" creationId="{EFCF1F1D-5411-813F-B2C8-89801D57B700}"/>
          </ac:picMkLst>
        </pc:picChg>
      </pc:sldChg>
      <pc:sldChg chg="addSp delSp modSp new mod modShow">
        <pc:chgData name="VAN HUYGEVOORT Tim" userId="ca5afe7f-c4fb-4c60-9f15-c9bf391e43b7" providerId="ADAL" clId="{467EFD68-B2D1-45DA-AD1B-E01DCF601C67}" dt="2024-11-13T22:37:18.167" v="1238" actId="729"/>
        <pc:sldMkLst>
          <pc:docMk/>
          <pc:sldMk cId="2321685440" sldId="295"/>
        </pc:sldMkLst>
        <pc:spChg chg="mod">
          <ac:chgData name="VAN HUYGEVOORT Tim" userId="ca5afe7f-c4fb-4c60-9f15-c9bf391e43b7" providerId="ADAL" clId="{467EFD68-B2D1-45DA-AD1B-E01DCF601C67}" dt="2024-11-05T14:04:58.228" v="193" actId="20577"/>
          <ac:spMkLst>
            <pc:docMk/>
            <pc:sldMk cId="2321685440" sldId="295"/>
            <ac:spMk id="2" creationId="{9F7FA0EA-C29E-09D8-4AD0-8F0F333EBFD2}"/>
          </ac:spMkLst>
        </pc:spChg>
        <pc:spChg chg="mod">
          <ac:chgData name="VAN HUYGEVOORT Tim" userId="ca5afe7f-c4fb-4c60-9f15-c9bf391e43b7" providerId="ADAL" clId="{467EFD68-B2D1-45DA-AD1B-E01DCF601C67}" dt="2024-11-05T14:04:52.734" v="192" actId="20577"/>
          <ac:spMkLst>
            <pc:docMk/>
            <pc:sldMk cId="2321685440" sldId="295"/>
            <ac:spMk id="3" creationId="{2F25BC52-C66F-590D-2F36-3EFD3D57C184}"/>
          </ac:spMkLst>
        </pc:spChg>
        <pc:spChg chg="del">
          <ac:chgData name="VAN HUYGEVOORT Tim" userId="ca5afe7f-c4fb-4c60-9f15-c9bf391e43b7" providerId="ADAL" clId="{467EFD68-B2D1-45DA-AD1B-E01DCF601C67}" dt="2024-11-05T14:08:18.748" v="226"/>
          <ac:spMkLst>
            <pc:docMk/>
            <pc:sldMk cId="2321685440" sldId="295"/>
            <ac:spMk id="4" creationId="{20AD52FC-1AA7-D597-3F05-2ADD67C4B5E7}"/>
          </ac:spMkLst>
        </pc:spChg>
        <pc:picChg chg="add mod">
          <ac:chgData name="VAN HUYGEVOORT Tim" userId="ca5afe7f-c4fb-4c60-9f15-c9bf391e43b7" providerId="ADAL" clId="{467EFD68-B2D1-45DA-AD1B-E01DCF601C67}" dt="2024-11-05T14:08:18.748" v="226"/>
          <ac:picMkLst>
            <pc:docMk/>
            <pc:sldMk cId="2321685440" sldId="295"/>
            <ac:picMk id="5" creationId="{11B96BA1-7416-B896-9448-CE8F3770DAC4}"/>
          </ac:picMkLst>
        </pc:picChg>
      </pc:sldChg>
      <pc:sldChg chg="addSp delSp modSp new mod modShow">
        <pc:chgData name="VAN HUYGEVOORT Tim" userId="ca5afe7f-c4fb-4c60-9f15-c9bf391e43b7" providerId="ADAL" clId="{467EFD68-B2D1-45DA-AD1B-E01DCF601C67}" dt="2024-11-13T22:37:18.167" v="1238" actId="729"/>
        <pc:sldMkLst>
          <pc:docMk/>
          <pc:sldMk cId="1321747416" sldId="296"/>
        </pc:sldMkLst>
        <pc:spChg chg="mod">
          <ac:chgData name="VAN HUYGEVOORT Tim" userId="ca5afe7f-c4fb-4c60-9f15-c9bf391e43b7" providerId="ADAL" clId="{467EFD68-B2D1-45DA-AD1B-E01DCF601C67}" dt="2024-11-05T14:01:42.059" v="140"/>
          <ac:spMkLst>
            <pc:docMk/>
            <pc:sldMk cId="1321747416" sldId="296"/>
            <ac:spMk id="2" creationId="{C88EF193-E09F-BB2F-45A0-C67FF2AE3B5E}"/>
          </ac:spMkLst>
        </pc:spChg>
        <pc:spChg chg="mod">
          <ac:chgData name="VAN HUYGEVOORT Tim" userId="ca5afe7f-c4fb-4c60-9f15-c9bf391e43b7" providerId="ADAL" clId="{467EFD68-B2D1-45DA-AD1B-E01DCF601C67}" dt="2024-11-05T14:02:04.525" v="150" actId="20577"/>
          <ac:spMkLst>
            <pc:docMk/>
            <pc:sldMk cId="1321747416" sldId="296"/>
            <ac:spMk id="3" creationId="{0D5B8E72-8226-3B0F-7176-EDF0648CC0B3}"/>
          </ac:spMkLst>
        </pc:spChg>
        <pc:spChg chg="del">
          <ac:chgData name="VAN HUYGEVOORT Tim" userId="ca5afe7f-c4fb-4c60-9f15-c9bf391e43b7" providerId="ADAL" clId="{467EFD68-B2D1-45DA-AD1B-E01DCF601C67}" dt="2024-11-05T14:08:22.307" v="227"/>
          <ac:spMkLst>
            <pc:docMk/>
            <pc:sldMk cId="1321747416" sldId="296"/>
            <ac:spMk id="4" creationId="{EE81B827-AC67-ADB6-206E-C08769ED2930}"/>
          </ac:spMkLst>
        </pc:spChg>
        <pc:picChg chg="add mod">
          <ac:chgData name="VAN HUYGEVOORT Tim" userId="ca5afe7f-c4fb-4c60-9f15-c9bf391e43b7" providerId="ADAL" clId="{467EFD68-B2D1-45DA-AD1B-E01DCF601C67}" dt="2024-11-05T14:08:22.307" v="227"/>
          <ac:picMkLst>
            <pc:docMk/>
            <pc:sldMk cId="1321747416" sldId="296"/>
            <ac:picMk id="5" creationId="{7D5A7843-D951-BF19-23F5-6CB2580BCE66}"/>
          </ac:picMkLst>
        </pc:picChg>
      </pc:sldChg>
      <pc:sldChg chg="addSp delSp modSp new mod ord modClrScheme modShow chgLayout">
        <pc:chgData name="VAN HUYGEVOORT Tim" userId="ca5afe7f-c4fb-4c60-9f15-c9bf391e43b7" providerId="ADAL" clId="{467EFD68-B2D1-45DA-AD1B-E01DCF601C67}" dt="2024-11-13T22:37:18.167" v="1238" actId="729"/>
        <pc:sldMkLst>
          <pc:docMk/>
          <pc:sldMk cId="2160116746" sldId="297"/>
        </pc:sldMkLst>
        <pc:spChg chg="mod ord">
          <ac:chgData name="VAN HUYGEVOORT Tim" userId="ca5afe7f-c4fb-4c60-9f15-c9bf391e43b7" providerId="ADAL" clId="{467EFD68-B2D1-45DA-AD1B-E01DCF601C67}" dt="2024-11-05T14:04:09.605" v="183" actId="700"/>
          <ac:spMkLst>
            <pc:docMk/>
            <pc:sldMk cId="2160116746" sldId="297"/>
            <ac:spMk id="2" creationId="{6ACE67B5-5660-3835-D102-1E49AB185EBD}"/>
          </ac:spMkLst>
        </pc:spChg>
        <pc:spChg chg="mod ord">
          <ac:chgData name="VAN HUYGEVOORT Tim" userId="ca5afe7f-c4fb-4c60-9f15-c9bf391e43b7" providerId="ADAL" clId="{467EFD68-B2D1-45DA-AD1B-E01DCF601C67}" dt="2024-11-05T14:04:24.418" v="189" actId="2711"/>
          <ac:spMkLst>
            <pc:docMk/>
            <pc:sldMk cId="2160116746" sldId="297"/>
            <ac:spMk id="3" creationId="{2423F8D2-BDAB-DBE5-5D2F-0FF383DFC7A8}"/>
          </ac:spMkLst>
        </pc:spChg>
        <pc:spChg chg="del mod ord">
          <ac:chgData name="VAN HUYGEVOORT Tim" userId="ca5afe7f-c4fb-4c60-9f15-c9bf391e43b7" providerId="ADAL" clId="{467EFD68-B2D1-45DA-AD1B-E01DCF601C67}" dt="2024-11-05T14:04:09.605" v="183" actId="700"/>
          <ac:spMkLst>
            <pc:docMk/>
            <pc:sldMk cId="2160116746" sldId="297"/>
            <ac:spMk id="4" creationId="{8DF809D9-1B1D-BADF-D097-F9544E623206}"/>
          </ac:spMkLst>
        </pc:spChg>
        <pc:spChg chg="add mod ord">
          <ac:chgData name="VAN HUYGEVOORT Tim" userId="ca5afe7f-c4fb-4c60-9f15-c9bf391e43b7" providerId="ADAL" clId="{467EFD68-B2D1-45DA-AD1B-E01DCF601C67}" dt="2024-11-05T14:04:16.473" v="187" actId="2711"/>
          <ac:spMkLst>
            <pc:docMk/>
            <pc:sldMk cId="2160116746" sldId="297"/>
            <ac:spMk id="5" creationId="{C744FB0F-C407-8775-AA02-992EDA9AA9ED}"/>
          </ac:spMkLst>
        </pc:spChg>
        <pc:spChg chg="add del mod ord">
          <ac:chgData name="VAN HUYGEVOORT Tim" userId="ca5afe7f-c4fb-4c60-9f15-c9bf391e43b7" providerId="ADAL" clId="{467EFD68-B2D1-45DA-AD1B-E01DCF601C67}" dt="2024-11-05T14:08:05.025" v="225"/>
          <ac:spMkLst>
            <pc:docMk/>
            <pc:sldMk cId="2160116746" sldId="297"/>
            <ac:spMk id="6" creationId="{372D43C0-B9BF-0C2A-3778-21B6DEFD10B1}"/>
          </ac:spMkLst>
        </pc:spChg>
        <pc:picChg chg="add mod">
          <ac:chgData name="VAN HUYGEVOORT Tim" userId="ca5afe7f-c4fb-4c60-9f15-c9bf391e43b7" providerId="ADAL" clId="{467EFD68-B2D1-45DA-AD1B-E01DCF601C67}" dt="2024-11-05T14:08:05.025" v="225"/>
          <ac:picMkLst>
            <pc:docMk/>
            <pc:sldMk cId="2160116746" sldId="297"/>
            <ac:picMk id="7" creationId="{05770C4F-46D0-C0A9-AA9F-BB7D0F947E9C}"/>
          </ac:picMkLst>
        </pc:picChg>
      </pc:sldChg>
      <pc:sldChg chg="modSp new del mod">
        <pc:chgData name="VAN HUYGEVOORT Tim" userId="ca5afe7f-c4fb-4c60-9f15-c9bf391e43b7" providerId="ADAL" clId="{467EFD68-B2D1-45DA-AD1B-E01DCF601C67}" dt="2024-11-13T23:33:48.007" v="2338" actId="47"/>
        <pc:sldMkLst>
          <pc:docMk/>
          <pc:sldMk cId="2598854932" sldId="298"/>
        </pc:sldMkLst>
        <pc:spChg chg="mod">
          <ac:chgData name="VAN HUYGEVOORT Tim" userId="ca5afe7f-c4fb-4c60-9f15-c9bf391e43b7" providerId="ADAL" clId="{467EFD68-B2D1-45DA-AD1B-E01DCF601C67}" dt="2024-11-05T14:30:06.284" v="610" actId="20577"/>
          <ac:spMkLst>
            <pc:docMk/>
            <pc:sldMk cId="2598854932" sldId="298"/>
            <ac:spMk id="2" creationId="{7FB13B0D-E45E-A120-7BC1-F58A8DF681BF}"/>
          </ac:spMkLst>
        </pc:spChg>
        <pc:spChg chg="mod">
          <ac:chgData name="VAN HUYGEVOORT Tim" userId="ca5afe7f-c4fb-4c60-9f15-c9bf391e43b7" providerId="ADAL" clId="{467EFD68-B2D1-45DA-AD1B-E01DCF601C67}" dt="2024-11-05T14:33:56.564" v="1108" actId="33524"/>
          <ac:spMkLst>
            <pc:docMk/>
            <pc:sldMk cId="2598854932" sldId="298"/>
            <ac:spMk id="3" creationId="{7C5BC8A9-812F-557F-2856-E2488FBBA98E}"/>
          </ac:spMkLst>
        </pc:spChg>
      </pc:sldChg>
      <pc:sldChg chg="addSp delSp modSp add mod modClrScheme chgLayout">
        <pc:chgData name="VAN HUYGEVOORT Tim" userId="ca5afe7f-c4fb-4c60-9f15-c9bf391e43b7" providerId="ADAL" clId="{467EFD68-B2D1-45DA-AD1B-E01DCF601C67}" dt="2024-11-13T22:34:00.804" v="1234" actId="478"/>
        <pc:sldMkLst>
          <pc:docMk/>
          <pc:sldMk cId="2164286111" sldId="299"/>
        </pc:sldMkLst>
        <pc:spChg chg="mod ord">
          <ac:chgData name="VAN HUYGEVOORT Tim" userId="ca5afe7f-c4fb-4c60-9f15-c9bf391e43b7" providerId="ADAL" clId="{467EFD68-B2D1-45DA-AD1B-E01DCF601C67}" dt="2024-11-13T22:31:11.266" v="1119" actId="700"/>
          <ac:spMkLst>
            <pc:docMk/>
            <pc:sldMk cId="2164286111" sldId="299"/>
            <ac:spMk id="2" creationId="{DBF0BC46-BF03-865D-035A-E1B99182CD4C}"/>
          </ac:spMkLst>
        </pc:spChg>
        <pc:spChg chg="mod ord">
          <ac:chgData name="VAN HUYGEVOORT Tim" userId="ca5afe7f-c4fb-4c60-9f15-c9bf391e43b7" providerId="ADAL" clId="{467EFD68-B2D1-45DA-AD1B-E01DCF601C67}" dt="2024-11-13T22:31:20.270" v="1123" actId="2711"/>
          <ac:spMkLst>
            <pc:docMk/>
            <pc:sldMk cId="2164286111" sldId="299"/>
            <ac:spMk id="3" creationId="{EA58B4F6-BD28-C30D-323E-A2E7E81B1B32}"/>
          </ac:spMkLst>
        </pc:spChg>
        <pc:spChg chg="add del mod ord">
          <ac:chgData name="VAN HUYGEVOORT Tim" userId="ca5afe7f-c4fb-4c60-9f15-c9bf391e43b7" providerId="ADAL" clId="{467EFD68-B2D1-45DA-AD1B-E01DCF601C67}" dt="2024-11-13T22:31:11.266" v="1119" actId="700"/>
          <ac:spMkLst>
            <pc:docMk/>
            <pc:sldMk cId="2164286111" sldId="299"/>
            <ac:spMk id="4" creationId="{37447ED6-F503-D899-C87C-23A245DB1F8D}"/>
          </ac:spMkLst>
        </pc:spChg>
        <pc:spChg chg="add del mod ord">
          <ac:chgData name="VAN HUYGEVOORT Tim" userId="ca5afe7f-c4fb-4c60-9f15-c9bf391e43b7" providerId="ADAL" clId="{467EFD68-B2D1-45DA-AD1B-E01DCF601C67}" dt="2024-11-13T22:31:11.266" v="1119" actId="700"/>
          <ac:spMkLst>
            <pc:docMk/>
            <pc:sldMk cId="2164286111" sldId="299"/>
            <ac:spMk id="5" creationId="{124CAA17-9CAC-7C50-6130-9F7C8576588F}"/>
          </ac:spMkLst>
        </pc:spChg>
        <pc:spChg chg="mod ord">
          <ac:chgData name="VAN HUYGEVOORT Tim" userId="ca5afe7f-c4fb-4c60-9f15-c9bf391e43b7" providerId="ADAL" clId="{467EFD68-B2D1-45DA-AD1B-E01DCF601C67}" dt="2024-11-13T22:31:25.537" v="1124" actId="2711"/>
          <ac:spMkLst>
            <pc:docMk/>
            <pc:sldMk cId="2164286111" sldId="299"/>
            <ac:spMk id="11" creationId="{95DB0C66-E0E2-DE0F-D4EA-F70121EB2664}"/>
          </ac:spMkLst>
        </pc:spChg>
        <pc:spChg chg="del mod ord">
          <ac:chgData name="VAN HUYGEVOORT Tim" userId="ca5afe7f-c4fb-4c60-9f15-c9bf391e43b7" providerId="ADAL" clId="{467EFD68-B2D1-45DA-AD1B-E01DCF601C67}" dt="2024-11-13T22:34:00.804" v="1234" actId="478"/>
          <ac:spMkLst>
            <pc:docMk/>
            <pc:sldMk cId="2164286111" sldId="299"/>
            <ac:spMk id="12" creationId="{B4495D6F-7CA8-66C7-7753-3EA8AD5F6C6C}"/>
          </ac:spMkLst>
        </pc:spChg>
        <pc:spChg chg="del mod ord">
          <ac:chgData name="VAN HUYGEVOORT Tim" userId="ca5afe7f-c4fb-4c60-9f15-c9bf391e43b7" providerId="ADAL" clId="{467EFD68-B2D1-45DA-AD1B-E01DCF601C67}" dt="2024-11-13T22:33:58.259" v="1233" actId="478"/>
          <ac:spMkLst>
            <pc:docMk/>
            <pc:sldMk cId="2164286111" sldId="299"/>
            <ac:spMk id="14" creationId="{E04B016C-A0D3-D312-4594-DC998376E7AB}"/>
          </ac:spMkLst>
        </pc:spChg>
        <pc:picChg chg="mod ord">
          <ac:chgData name="VAN HUYGEVOORT Tim" userId="ca5afe7f-c4fb-4c60-9f15-c9bf391e43b7" providerId="ADAL" clId="{467EFD68-B2D1-45DA-AD1B-E01DCF601C67}" dt="2024-11-13T22:31:11.266" v="1119" actId="700"/>
          <ac:picMkLst>
            <pc:docMk/>
            <pc:sldMk cId="2164286111" sldId="299"/>
            <ac:picMk id="17" creationId="{B5DE8789-5319-F524-BA13-DA15BF14C8AE}"/>
          </ac:picMkLst>
        </pc:picChg>
      </pc:sldChg>
      <pc:sldChg chg="delSp modSp add mod modClrScheme chgLayout">
        <pc:chgData name="VAN HUYGEVOORT Tim" userId="ca5afe7f-c4fb-4c60-9f15-c9bf391e43b7" providerId="ADAL" clId="{467EFD68-B2D1-45DA-AD1B-E01DCF601C67}" dt="2024-11-13T22:31:52.253" v="1130" actId="478"/>
        <pc:sldMkLst>
          <pc:docMk/>
          <pc:sldMk cId="76911638" sldId="300"/>
        </pc:sldMkLst>
        <pc:spChg chg="mod ord">
          <ac:chgData name="VAN HUYGEVOORT Tim" userId="ca5afe7f-c4fb-4c60-9f15-c9bf391e43b7" providerId="ADAL" clId="{467EFD68-B2D1-45DA-AD1B-E01DCF601C67}" dt="2024-11-13T22:31:31.790" v="1125" actId="700"/>
          <ac:spMkLst>
            <pc:docMk/>
            <pc:sldMk cId="76911638" sldId="300"/>
            <ac:spMk id="2" creationId="{DBF0BC46-BF03-865D-035A-E1B99182CD4C}"/>
          </ac:spMkLst>
        </pc:spChg>
        <pc:spChg chg="mod ord">
          <ac:chgData name="VAN HUYGEVOORT Tim" userId="ca5afe7f-c4fb-4c60-9f15-c9bf391e43b7" providerId="ADAL" clId="{467EFD68-B2D1-45DA-AD1B-E01DCF601C67}" dt="2024-11-13T22:31:46.969" v="1128" actId="2711"/>
          <ac:spMkLst>
            <pc:docMk/>
            <pc:sldMk cId="76911638" sldId="300"/>
            <ac:spMk id="3" creationId="{EA58B4F6-BD28-C30D-323E-A2E7E81B1B32}"/>
          </ac:spMkLst>
        </pc:spChg>
        <pc:spChg chg="del mod ord">
          <ac:chgData name="VAN HUYGEVOORT Tim" userId="ca5afe7f-c4fb-4c60-9f15-c9bf391e43b7" providerId="ADAL" clId="{467EFD68-B2D1-45DA-AD1B-E01DCF601C67}" dt="2024-11-13T22:31:50.569" v="1129" actId="478"/>
          <ac:spMkLst>
            <pc:docMk/>
            <pc:sldMk cId="76911638" sldId="300"/>
            <ac:spMk id="4" creationId="{4A0C1AED-E69E-8D35-CE69-424605F05BC2}"/>
          </ac:spMkLst>
        </pc:spChg>
        <pc:spChg chg="del mod ord">
          <ac:chgData name="VAN HUYGEVOORT Tim" userId="ca5afe7f-c4fb-4c60-9f15-c9bf391e43b7" providerId="ADAL" clId="{467EFD68-B2D1-45DA-AD1B-E01DCF601C67}" dt="2024-11-13T22:31:52.253" v="1130" actId="478"/>
          <ac:spMkLst>
            <pc:docMk/>
            <pc:sldMk cId="76911638" sldId="300"/>
            <ac:spMk id="5" creationId="{01D42894-5488-5F86-C158-65CB80B12B10}"/>
          </ac:spMkLst>
        </pc:spChg>
        <pc:picChg chg="mod ord">
          <ac:chgData name="VAN HUYGEVOORT Tim" userId="ca5afe7f-c4fb-4c60-9f15-c9bf391e43b7" providerId="ADAL" clId="{467EFD68-B2D1-45DA-AD1B-E01DCF601C67}" dt="2024-11-13T22:31:31.790" v="1125" actId="700"/>
          <ac:picMkLst>
            <pc:docMk/>
            <pc:sldMk cId="76911638" sldId="300"/>
            <ac:picMk id="8" creationId="{F6481173-436D-3F3D-CDB9-BE798E6F4DDB}"/>
          </ac:picMkLst>
        </pc:picChg>
      </pc:sldChg>
      <pc:sldChg chg="new del">
        <pc:chgData name="VAN HUYGEVOORT Tim" userId="ca5afe7f-c4fb-4c60-9f15-c9bf391e43b7" providerId="ADAL" clId="{467EFD68-B2D1-45DA-AD1B-E01DCF601C67}" dt="2024-11-13T22:30:42.626" v="1112" actId="680"/>
        <pc:sldMkLst>
          <pc:docMk/>
          <pc:sldMk cId="531468187" sldId="301"/>
        </pc:sldMkLst>
      </pc:sldChg>
      <pc:sldChg chg="addSp delSp modSp add mod setBg">
        <pc:chgData name="VAN HUYGEVOORT Tim" userId="ca5afe7f-c4fb-4c60-9f15-c9bf391e43b7" providerId="ADAL" clId="{467EFD68-B2D1-45DA-AD1B-E01DCF601C67}" dt="2024-11-13T22:58:45.661" v="1612"/>
        <pc:sldMkLst>
          <pc:docMk/>
          <pc:sldMk cId="3864926178" sldId="301"/>
        </pc:sldMkLst>
        <pc:spChg chg="mod">
          <ac:chgData name="VAN HUYGEVOORT Tim" userId="ca5afe7f-c4fb-4c60-9f15-c9bf391e43b7" providerId="ADAL" clId="{467EFD68-B2D1-45DA-AD1B-E01DCF601C67}" dt="2024-11-13T22:58:45.661" v="1612"/>
          <ac:spMkLst>
            <pc:docMk/>
            <pc:sldMk cId="3864926178" sldId="301"/>
            <ac:spMk id="3" creationId="{93C598F7-A34D-2331-3733-B62667B218AE}"/>
          </ac:spMkLst>
        </pc:spChg>
        <pc:spChg chg="del">
          <ac:chgData name="VAN HUYGEVOORT Tim" userId="ca5afe7f-c4fb-4c60-9f15-c9bf391e43b7" providerId="ADAL" clId="{467EFD68-B2D1-45DA-AD1B-E01DCF601C67}" dt="2024-11-13T22:56:22.691" v="1594" actId="931"/>
          <ac:spMkLst>
            <pc:docMk/>
            <pc:sldMk cId="3864926178" sldId="301"/>
            <ac:spMk id="4" creationId="{2D261956-1BEF-F1C8-927A-2A3D97E718A0}"/>
          </ac:spMkLst>
        </pc:spChg>
        <pc:spChg chg="del">
          <ac:chgData name="VAN HUYGEVOORT Tim" userId="ca5afe7f-c4fb-4c60-9f15-c9bf391e43b7" providerId="ADAL" clId="{467EFD68-B2D1-45DA-AD1B-E01DCF601C67}" dt="2024-11-13T22:52:47.303" v="1485" actId="931"/>
          <ac:spMkLst>
            <pc:docMk/>
            <pc:sldMk cId="3864926178" sldId="301"/>
            <ac:spMk id="5" creationId="{D455756B-0582-DEE0-E056-5C43E34158BE}"/>
          </ac:spMkLst>
        </pc:spChg>
        <pc:spChg chg="mod">
          <ac:chgData name="VAN HUYGEVOORT Tim" userId="ca5afe7f-c4fb-4c60-9f15-c9bf391e43b7" providerId="ADAL" clId="{467EFD68-B2D1-45DA-AD1B-E01DCF601C67}" dt="2024-11-13T22:58:36.464" v="1611" actId="20577"/>
          <ac:spMkLst>
            <pc:docMk/>
            <pc:sldMk cId="3864926178" sldId="301"/>
            <ac:spMk id="8" creationId="{81689A1F-032F-D49B-385D-E3444C81284C}"/>
          </ac:spMkLst>
        </pc:spChg>
        <pc:picChg chg="add mod modCrop">
          <ac:chgData name="VAN HUYGEVOORT Tim" userId="ca5afe7f-c4fb-4c60-9f15-c9bf391e43b7" providerId="ADAL" clId="{467EFD68-B2D1-45DA-AD1B-E01DCF601C67}" dt="2024-11-13T22:54:46.899" v="1497" actId="207"/>
          <ac:picMkLst>
            <pc:docMk/>
            <pc:sldMk cId="3864926178" sldId="301"/>
            <ac:picMk id="6" creationId="{D86E3545-D487-A53E-AA6D-24CF4B6C3382}"/>
          </ac:picMkLst>
        </pc:picChg>
        <pc:picChg chg="add mod">
          <ac:chgData name="VAN HUYGEVOORT Tim" userId="ca5afe7f-c4fb-4c60-9f15-c9bf391e43b7" providerId="ADAL" clId="{467EFD68-B2D1-45DA-AD1B-E01DCF601C67}" dt="2024-11-13T22:56:22.691" v="1594" actId="931"/>
          <ac:picMkLst>
            <pc:docMk/>
            <pc:sldMk cId="3864926178" sldId="301"/>
            <ac:picMk id="9" creationId="{4569FE0A-BF73-E55D-ACCC-E22474504383}"/>
          </ac:picMkLst>
        </pc:picChg>
      </pc:sldChg>
      <pc:sldChg chg="addSp delSp modSp add del mod">
        <pc:chgData name="VAN HUYGEVOORT Tim" userId="ca5afe7f-c4fb-4c60-9f15-c9bf391e43b7" providerId="ADAL" clId="{467EFD68-B2D1-45DA-AD1B-E01DCF601C67}" dt="2024-11-13T22:58:19.981" v="1597" actId="47"/>
        <pc:sldMkLst>
          <pc:docMk/>
          <pc:sldMk cId="3181544942" sldId="302"/>
        </pc:sldMkLst>
        <pc:spChg chg="add del mod">
          <ac:chgData name="VAN HUYGEVOORT Tim" userId="ca5afe7f-c4fb-4c60-9f15-c9bf391e43b7" providerId="ADAL" clId="{467EFD68-B2D1-45DA-AD1B-E01DCF601C67}" dt="2024-11-13T22:56:29.597" v="1596"/>
          <ac:spMkLst>
            <pc:docMk/>
            <pc:sldMk cId="3181544942" sldId="302"/>
            <ac:spMk id="6" creationId="{DA271596-1E17-E20D-0181-A698958C853D}"/>
          </ac:spMkLst>
        </pc:spChg>
        <pc:picChg chg="del">
          <ac:chgData name="VAN HUYGEVOORT Tim" userId="ca5afe7f-c4fb-4c60-9f15-c9bf391e43b7" providerId="ADAL" clId="{467EFD68-B2D1-45DA-AD1B-E01DCF601C67}" dt="2024-11-13T22:56:27.561" v="1595" actId="478"/>
          <ac:picMkLst>
            <pc:docMk/>
            <pc:sldMk cId="3181544942" sldId="302"/>
            <ac:picMk id="3" creationId="{F6599D35-9E19-362D-6CBA-5DBE9FE712E1}"/>
          </ac:picMkLst>
        </pc:picChg>
        <pc:picChg chg="add mod">
          <ac:chgData name="VAN HUYGEVOORT Tim" userId="ca5afe7f-c4fb-4c60-9f15-c9bf391e43b7" providerId="ADAL" clId="{467EFD68-B2D1-45DA-AD1B-E01DCF601C67}" dt="2024-11-13T22:56:29.597" v="1596"/>
          <ac:picMkLst>
            <pc:docMk/>
            <pc:sldMk cId="3181544942" sldId="302"/>
            <ac:picMk id="7" creationId="{402EE2D2-69C5-0507-7ACB-FB1F0268C1C6}"/>
          </ac:picMkLst>
        </pc:picChg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1576649784" sldId="303"/>
        </pc:sldMkLst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993825022" sldId="304"/>
        </pc:sldMkLst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2718762168" sldId="305"/>
        </pc:sldMkLst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2301174129" sldId="306"/>
        </pc:sldMkLst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85412254" sldId="307"/>
        </pc:sldMkLst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1065558886" sldId="308"/>
        </pc:sldMkLst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2576658390" sldId="309"/>
        </pc:sldMkLst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2167865366" sldId="310"/>
        </pc:sldMkLst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71771925" sldId="311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2248026816" sldId="311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719500375" sldId="312"/>
        </pc:sldMkLst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4101832122" sldId="312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1693627640" sldId="313"/>
        </pc:sldMkLst>
      </pc:sldChg>
      <pc:sldChg chg="add del">
        <pc:chgData name="VAN HUYGEVOORT Tim" userId="ca5afe7f-c4fb-4c60-9f15-c9bf391e43b7" providerId="ADAL" clId="{467EFD68-B2D1-45DA-AD1B-E01DCF601C67}" dt="2024-11-13T22:58:19.981" v="1597" actId="47"/>
        <pc:sldMkLst>
          <pc:docMk/>
          <pc:sldMk cId="1697445131" sldId="313"/>
        </pc:sldMkLst>
      </pc:sldChg>
      <pc:sldChg chg="modSp add mod">
        <pc:chgData name="VAN HUYGEVOORT Tim" userId="ca5afe7f-c4fb-4c60-9f15-c9bf391e43b7" providerId="ADAL" clId="{467EFD68-B2D1-45DA-AD1B-E01DCF601C67}" dt="2024-11-13T23:03:22.600" v="1988" actId="15"/>
        <pc:sldMkLst>
          <pc:docMk/>
          <pc:sldMk cId="76593629" sldId="314"/>
        </pc:sldMkLst>
        <pc:spChg chg="mod">
          <ac:chgData name="VAN HUYGEVOORT Tim" userId="ca5afe7f-c4fb-4c60-9f15-c9bf391e43b7" providerId="ADAL" clId="{467EFD68-B2D1-45DA-AD1B-E01DCF601C67}" dt="2024-11-13T23:03:22.600" v="1988" actId="15"/>
          <ac:spMkLst>
            <pc:docMk/>
            <pc:sldMk cId="76593629" sldId="314"/>
            <ac:spMk id="3" creationId="{9ABE17AF-D3DB-CCF7-3B51-644EAE86670E}"/>
          </ac:spMkLst>
        </pc:spChg>
      </pc:sldChg>
      <pc:sldChg chg="add del">
        <pc:chgData name="VAN HUYGEVOORT Tim" userId="ca5afe7f-c4fb-4c60-9f15-c9bf391e43b7" providerId="ADAL" clId="{467EFD68-B2D1-45DA-AD1B-E01DCF601C67}" dt="2024-11-13T22:58:47.615" v="1613" actId="47"/>
        <pc:sldMkLst>
          <pc:docMk/>
          <pc:sldMk cId="922184713" sldId="315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561908695" sldId="316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1142248783" sldId="317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1903948670" sldId="318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2269474491" sldId="319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166862496" sldId="320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3883445161" sldId="321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3032533763" sldId="322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3675165600" sldId="323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1170151267" sldId="324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3661445893" sldId="325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3702758385" sldId="326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3209998998" sldId="327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2884985606" sldId="328"/>
        </pc:sldMkLst>
      </pc:sldChg>
      <pc:sldChg chg="add">
        <pc:chgData name="VAN HUYGEVOORT Tim" userId="ca5afe7f-c4fb-4c60-9f15-c9bf391e43b7" providerId="ADAL" clId="{467EFD68-B2D1-45DA-AD1B-E01DCF601C67}" dt="2024-11-13T22:58:22.873" v="1598"/>
        <pc:sldMkLst>
          <pc:docMk/>
          <pc:sldMk cId="3694471937" sldId="329"/>
        </pc:sldMkLst>
      </pc:sldChg>
      <pc:sldChg chg="addSp delSp modSp add mod modClrScheme chgLayout">
        <pc:chgData name="VAN HUYGEVOORT Tim" userId="ca5afe7f-c4fb-4c60-9f15-c9bf391e43b7" providerId="ADAL" clId="{467EFD68-B2D1-45DA-AD1B-E01DCF601C67}" dt="2024-11-13T23:13:51.943" v="2213" actId="2711"/>
        <pc:sldMkLst>
          <pc:docMk/>
          <pc:sldMk cId="1441007847" sldId="330"/>
        </pc:sldMkLst>
        <pc:spChg chg="mod ord">
          <ac:chgData name="VAN HUYGEVOORT Tim" userId="ca5afe7f-c4fb-4c60-9f15-c9bf391e43b7" providerId="ADAL" clId="{467EFD68-B2D1-45DA-AD1B-E01DCF601C67}" dt="2024-11-13T23:13:51.943" v="2213" actId="2711"/>
          <ac:spMkLst>
            <pc:docMk/>
            <pc:sldMk cId="1441007847" sldId="330"/>
            <ac:spMk id="2" creationId="{E9D1C1B1-1926-8BBE-5A8B-DCF4C67DDDB7}"/>
          </ac:spMkLst>
        </pc:spChg>
        <pc:spChg chg="mod ord">
          <ac:chgData name="VAN HUYGEVOORT Tim" userId="ca5afe7f-c4fb-4c60-9f15-c9bf391e43b7" providerId="ADAL" clId="{467EFD68-B2D1-45DA-AD1B-E01DCF601C67}" dt="2024-11-13T23:05:19.260" v="1991" actId="27636"/>
          <ac:spMkLst>
            <pc:docMk/>
            <pc:sldMk cId="1441007847" sldId="330"/>
            <ac:spMk id="3" creationId="{D2E827D9-8759-D78E-4A31-1ED51873AF2D}"/>
          </ac:spMkLst>
        </pc:spChg>
        <pc:spChg chg="del mod ord">
          <ac:chgData name="VAN HUYGEVOORT Tim" userId="ca5afe7f-c4fb-4c60-9f15-c9bf391e43b7" providerId="ADAL" clId="{467EFD68-B2D1-45DA-AD1B-E01DCF601C67}" dt="2024-11-13T23:05:35.028" v="1995" actId="478"/>
          <ac:spMkLst>
            <pc:docMk/>
            <pc:sldMk cId="1441007847" sldId="330"/>
            <ac:spMk id="4" creationId="{AD678213-B286-469E-08FA-884038ED195D}"/>
          </ac:spMkLst>
        </pc:spChg>
        <pc:spChg chg="del mod ord">
          <ac:chgData name="VAN HUYGEVOORT Tim" userId="ca5afe7f-c4fb-4c60-9f15-c9bf391e43b7" providerId="ADAL" clId="{467EFD68-B2D1-45DA-AD1B-E01DCF601C67}" dt="2024-11-13T23:05:30.520" v="1994" actId="478"/>
          <ac:spMkLst>
            <pc:docMk/>
            <pc:sldMk cId="1441007847" sldId="330"/>
            <ac:spMk id="5" creationId="{85DB1556-2B6A-32CA-D07D-9F6978625230}"/>
          </ac:spMkLst>
        </pc:spChg>
        <pc:spChg chg="add del mod">
          <ac:chgData name="VAN HUYGEVOORT Tim" userId="ca5afe7f-c4fb-4c60-9f15-c9bf391e43b7" providerId="ADAL" clId="{467EFD68-B2D1-45DA-AD1B-E01DCF601C67}" dt="2024-11-13T23:06:11.746" v="1997"/>
          <ac:spMkLst>
            <pc:docMk/>
            <pc:sldMk cId="1441007847" sldId="330"/>
            <ac:spMk id="8" creationId="{EAFEA4CC-B105-1717-6D76-B334673E64A0}"/>
          </ac:spMkLst>
        </pc:spChg>
        <pc:picChg chg="del mod ord">
          <ac:chgData name="VAN HUYGEVOORT Tim" userId="ca5afe7f-c4fb-4c60-9f15-c9bf391e43b7" providerId="ADAL" clId="{467EFD68-B2D1-45DA-AD1B-E01DCF601C67}" dt="2024-11-13T23:06:10.339" v="1996" actId="478"/>
          <ac:picMkLst>
            <pc:docMk/>
            <pc:sldMk cId="1441007847" sldId="330"/>
            <ac:picMk id="7" creationId="{05A80413-3C4F-551F-453B-644FAAA70231}"/>
          </ac:picMkLst>
        </pc:picChg>
        <pc:picChg chg="add mod">
          <ac:chgData name="VAN HUYGEVOORT Tim" userId="ca5afe7f-c4fb-4c60-9f15-c9bf391e43b7" providerId="ADAL" clId="{467EFD68-B2D1-45DA-AD1B-E01DCF601C67}" dt="2024-11-13T23:06:11.746" v="1997"/>
          <ac:picMkLst>
            <pc:docMk/>
            <pc:sldMk cId="1441007847" sldId="330"/>
            <ac:picMk id="9" creationId="{A2818F11-A7C1-1D62-E169-7AD47CB5283F}"/>
          </ac:picMkLst>
        </pc:picChg>
      </pc:sldChg>
      <pc:sldChg chg="delSp modSp add mod modClrScheme chgLayout">
        <pc:chgData name="VAN HUYGEVOORT Tim" userId="ca5afe7f-c4fb-4c60-9f15-c9bf391e43b7" providerId="ADAL" clId="{467EFD68-B2D1-45DA-AD1B-E01DCF601C67}" dt="2024-11-13T23:11:39.776" v="2183" actId="2711"/>
        <pc:sldMkLst>
          <pc:docMk/>
          <pc:sldMk cId="2719916219" sldId="331"/>
        </pc:sldMkLst>
        <pc:spChg chg="mod ord">
          <ac:chgData name="VAN HUYGEVOORT Tim" userId="ca5afe7f-c4fb-4c60-9f15-c9bf391e43b7" providerId="ADAL" clId="{467EFD68-B2D1-45DA-AD1B-E01DCF601C67}" dt="2024-11-13T23:09:50.279" v="2058" actId="20577"/>
          <ac:spMkLst>
            <pc:docMk/>
            <pc:sldMk cId="2719916219" sldId="331"/>
            <ac:spMk id="2" creationId="{DBF0BC46-BF03-865D-035A-E1B99182CD4C}"/>
          </ac:spMkLst>
        </pc:spChg>
        <pc:spChg chg="mod ord">
          <ac:chgData name="VAN HUYGEVOORT Tim" userId="ca5afe7f-c4fb-4c60-9f15-c9bf391e43b7" providerId="ADAL" clId="{467EFD68-B2D1-45DA-AD1B-E01DCF601C67}" dt="2024-11-13T23:11:39.776" v="2183" actId="2711"/>
          <ac:spMkLst>
            <pc:docMk/>
            <pc:sldMk cId="2719916219" sldId="331"/>
            <ac:spMk id="3" creationId="{EA58B4F6-BD28-C30D-323E-A2E7E81B1B32}"/>
          </ac:spMkLst>
        </pc:spChg>
        <pc:spChg chg="del mod ord">
          <ac:chgData name="VAN HUYGEVOORT Tim" userId="ca5afe7f-c4fb-4c60-9f15-c9bf391e43b7" providerId="ADAL" clId="{467EFD68-B2D1-45DA-AD1B-E01DCF601C67}" dt="2024-11-13T23:07:26.321" v="2001" actId="478"/>
          <ac:spMkLst>
            <pc:docMk/>
            <pc:sldMk cId="2719916219" sldId="331"/>
            <ac:spMk id="4" creationId="{E2C37EE6-5C64-F97E-2F12-B70C1C960C00}"/>
          </ac:spMkLst>
        </pc:spChg>
        <pc:spChg chg="del mod ord">
          <ac:chgData name="VAN HUYGEVOORT Tim" userId="ca5afe7f-c4fb-4c60-9f15-c9bf391e43b7" providerId="ADAL" clId="{467EFD68-B2D1-45DA-AD1B-E01DCF601C67}" dt="2024-11-13T23:07:28.923" v="2002" actId="478"/>
          <ac:spMkLst>
            <pc:docMk/>
            <pc:sldMk cId="2719916219" sldId="331"/>
            <ac:spMk id="6" creationId="{FCAA033F-AC5F-D157-EC4F-F93E096A26F1}"/>
          </ac:spMkLst>
        </pc:spChg>
        <pc:picChg chg="mod ord">
          <ac:chgData name="VAN HUYGEVOORT Tim" userId="ca5afe7f-c4fb-4c60-9f15-c9bf391e43b7" providerId="ADAL" clId="{467EFD68-B2D1-45DA-AD1B-E01DCF601C67}" dt="2024-11-13T23:07:15.505" v="1999" actId="700"/>
          <ac:picMkLst>
            <pc:docMk/>
            <pc:sldMk cId="2719916219" sldId="331"/>
            <ac:picMk id="9" creationId="{DE8EE5D3-D7F2-B8A9-44A8-941573075F1E}"/>
          </ac:picMkLst>
        </pc:picChg>
      </pc:sldChg>
      <pc:sldChg chg="addSp delSp modSp new mod">
        <pc:chgData name="VAN HUYGEVOORT Tim" userId="ca5afe7f-c4fb-4c60-9f15-c9bf391e43b7" providerId="ADAL" clId="{467EFD68-B2D1-45DA-AD1B-E01DCF601C67}" dt="2024-11-13T23:30:44.201" v="2337" actId="207"/>
        <pc:sldMkLst>
          <pc:docMk/>
          <pc:sldMk cId="3282768892" sldId="332"/>
        </pc:sldMkLst>
        <pc:spChg chg="mod">
          <ac:chgData name="VAN HUYGEVOORT Tim" userId="ca5afe7f-c4fb-4c60-9f15-c9bf391e43b7" providerId="ADAL" clId="{467EFD68-B2D1-45DA-AD1B-E01DCF601C67}" dt="2024-11-13T23:30:44.201" v="2337" actId="207"/>
          <ac:spMkLst>
            <pc:docMk/>
            <pc:sldMk cId="3282768892" sldId="332"/>
            <ac:spMk id="2" creationId="{1D7115A3-83DE-8F4B-9E27-319F7BDC8CBA}"/>
          </ac:spMkLst>
        </pc:spChg>
        <pc:spChg chg="add del mod">
          <ac:chgData name="VAN HUYGEVOORT Tim" userId="ca5afe7f-c4fb-4c60-9f15-c9bf391e43b7" providerId="ADAL" clId="{467EFD68-B2D1-45DA-AD1B-E01DCF601C67}" dt="2024-11-13T23:25:17.204" v="2286" actId="3680"/>
          <ac:spMkLst>
            <pc:docMk/>
            <pc:sldMk cId="3282768892" sldId="332"/>
            <ac:spMk id="3" creationId="{DB161563-E05C-2C35-5151-1E4972246124}"/>
          </ac:spMkLst>
        </pc:spChg>
        <pc:spChg chg="add del mod">
          <ac:chgData name="VAN HUYGEVOORT Tim" userId="ca5afe7f-c4fb-4c60-9f15-c9bf391e43b7" providerId="ADAL" clId="{467EFD68-B2D1-45DA-AD1B-E01DCF601C67}" dt="2024-11-13T23:26:22.715" v="2294"/>
          <ac:spMkLst>
            <pc:docMk/>
            <pc:sldMk cId="3282768892" sldId="332"/>
            <ac:spMk id="8" creationId="{6E316F43-897A-441B-70F3-959131F34243}"/>
          </ac:spMkLst>
        </pc:spChg>
        <pc:spChg chg="add mod">
          <ac:chgData name="VAN HUYGEVOORT Tim" userId="ca5afe7f-c4fb-4c60-9f15-c9bf391e43b7" providerId="ADAL" clId="{467EFD68-B2D1-45DA-AD1B-E01DCF601C67}" dt="2024-11-13T23:26:36.874" v="2298" actId="478"/>
          <ac:spMkLst>
            <pc:docMk/>
            <pc:sldMk cId="3282768892" sldId="332"/>
            <ac:spMk id="12" creationId="{4A56847C-6D1B-9F85-632C-23AF36100D77}"/>
          </ac:spMkLst>
        </pc:spChg>
        <pc:spChg chg="add del mod">
          <ac:chgData name="VAN HUYGEVOORT Tim" userId="ca5afe7f-c4fb-4c60-9f15-c9bf391e43b7" providerId="ADAL" clId="{467EFD68-B2D1-45DA-AD1B-E01DCF601C67}" dt="2024-11-13T23:27:11.327" v="2302" actId="478"/>
          <ac:spMkLst>
            <pc:docMk/>
            <pc:sldMk cId="3282768892" sldId="332"/>
            <ac:spMk id="14" creationId="{3E648E78-0A95-3763-BA8E-7B61DA57F08F}"/>
          </ac:spMkLst>
        </pc:spChg>
        <pc:spChg chg="add del">
          <ac:chgData name="VAN HUYGEVOORT Tim" userId="ca5afe7f-c4fb-4c60-9f15-c9bf391e43b7" providerId="ADAL" clId="{467EFD68-B2D1-45DA-AD1B-E01DCF601C67}" dt="2024-11-13T23:27:17.655" v="2304" actId="22"/>
          <ac:spMkLst>
            <pc:docMk/>
            <pc:sldMk cId="3282768892" sldId="332"/>
            <ac:spMk id="16" creationId="{2E7EB646-9F0C-530D-EE23-8861C1022A48}"/>
          </ac:spMkLst>
        </pc:spChg>
        <pc:graphicFrameChg chg="add del mod ord modGraphic">
          <ac:chgData name="VAN HUYGEVOORT Tim" userId="ca5afe7f-c4fb-4c60-9f15-c9bf391e43b7" providerId="ADAL" clId="{467EFD68-B2D1-45DA-AD1B-E01DCF601C67}" dt="2024-11-13T23:25:10.948" v="2285" actId="3680"/>
          <ac:graphicFrameMkLst>
            <pc:docMk/>
            <pc:sldMk cId="3282768892" sldId="332"/>
            <ac:graphicFrameMk id="5" creationId="{2CCA8DA4-D77B-586A-1E8D-EA4DE86B411B}"/>
          </ac:graphicFrameMkLst>
        </pc:graphicFrameChg>
        <pc:graphicFrameChg chg="add del mod ord modGraphic">
          <ac:chgData name="VAN HUYGEVOORT Tim" userId="ca5afe7f-c4fb-4c60-9f15-c9bf391e43b7" providerId="ADAL" clId="{467EFD68-B2D1-45DA-AD1B-E01DCF601C67}" dt="2024-11-13T23:26:36.874" v="2298" actId="478"/>
          <ac:graphicFrameMkLst>
            <pc:docMk/>
            <pc:sldMk cId="3282768892" sldId="332"/>
            <ac:graphicFrameMk id="6" creationId="{5446D7B8-85EB-EFA3-9CB3-F999B7368136}"/>
          </ac:graphicFrameMkLst>
        </pc:graphicFrameChg>
        <pc:graphicFrameChg chg="add del mod">
          <ac:chgData name="VAN HUYGEVOORT Tim" userId="ca5afe7f-c4fb-4c60-9f15-c9bf391e43b7" providerId="ADAL" clId="{467EFD68-B2D1-45DA-AD1B-E01DCF601C67}" dt="2024-11-13T23:26:22.701" v="2292" actId="478"/>
          <ac:graphicFrameMkLst>
            <pc:docMk/>
            <pc:sldMk cId="3282768892" sldId="332"/>
            <ac:graphicFrameMk id="7" creationId="{B4FCF1BE-65BB-0BB2-5F5D-F3A5D80B3B6E}"/>
          </ac:graphicFrameMkLst>
        </pc:graphicFrameChg>
        <pc:picChg chg="add del mod">
          <ac:chgData name="VAN HUYGEVOORT Tim" userId="ca5afe7f-c4fb-4c60-9f15-c9bf391e43b7" providerId="ADAL" clId="{467EFD68-B2D1-45DA-AD1B-E01DCF601C67}" dt="2024-11-13T23:26:41.359" v="2299" actId="478"/>
          <ac:picMkLst>
            <pc:docMk/>
            <pc:sldMk cId="3282768892" sldId="332"/>
            <ac:picMk id="10" creationId="{B4C83C32-9266-186E-907C-87856122B5C0}"/>
          </ac:picMkLst>
        </pc:picChg>
        <pc:picChg chg="add mod">
          <ac:chgData name="VAN HUYGEVOORT Tim" userId="ca5afe7f-c4fb-4c60-9f15-c9bf391e43b7" providerId="ADAL" clId="{467EFD68-B2D1-45DA-AD1B-E01DCF601C67}" dt="2024-11-13T23:29:59.015" v="2331" actId="1076"/>
          <ac:picMkLst>
            <pc:docMk/>
            <pc:sldMk cId="3282768892" sldId="332"/>
            <ac:picMk id="18" creationId="{8A6FC38C-2D58-5745-D95D-B484204D6564}"/>
          </ac:picMkLst>
        </pc:picChg>
        <pc:picChg chg="add mod">
          <ac:chgData name="VAN HUYGEVOORT Tim" userId="ca5afe7f-c4fb-4c60-9f15-c9bf391e43b7" providerId="ADAL" clId="{467EFD68-B2D1-45DA-AD1B-E01DCF601C67}" dt="2024-11-13T23:30:12.233" v="2333" actId="408"/>
          <ac:picMkLst>
            <pc:docMk/>
            <pc:sldMk cId="3282768892" sldId="332"/>
            <ac:picMk id="20" creationId="{54FA44BA-CBB8-3B6F-F836-2AA8800D0745}"/>
          </ac:picMkLst>
        </pc:picChg>
        <pc:picChg chg="add mod">
          <ac:chgData name="VAN HUYGEVOORT Tim" userId="ca5afe7f-c4fb-4c60-9f15-c9bf391e43b7" providerId="ADAL" clId="{467EFD68-B2D1-45DA-AD1B-E01DCF601C67}" dt="2024-11-13T23:30:12.233" v="2333" actId="408"/>
          <ac:picMkLst>
            <pc:docMk/>
            <pc:sldMk cId="3282768892" sldId="332"/>
            <ac:picMk id="22" creationId="{94FB5330-7BCC-9E71-822B-D44AED1379CE}"/>
          </ac:picMkLst>
        </pc:picChg>
        <pc:picChg chg="add mod">
          <ac:chgData name="VAN HUYGEVOORT Tim" userId="ca5afe7f-c4fb-4c60-9f15-c9bf391e43b7" providerId="ADAL" clId="{467EFD68-B2D1-45DA-AD1B-E01DCF601C67}" dt="2024-11-13T23:29:53.319" v="2330" actId="1076"/>
          <ac:picMkLst>
            <pc:docMk/>
            <pc:sldMk cId="3282768892" sldId="332"/>
            <ac:picMk id="24" creationId="{614D5AB0-559E-0F40-59F1-A1E170E2575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F42F170-23F5-255E-5222-D5873302C5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8EFF121-035F-51D9-16C1-0EA1F5D212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DA8CC-144E-4359-9FCE-DFADB074828D}" type="datetimeFigureOut">
              <a:rPr lang="fr-BE" smtClean="0"/>
              <a:t>13-11-24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5E75AAE-7047-A6BA-B421-05DD20FB10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A87CB0-8E13-1BDD-BDC3-3CA15CA2DA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A6326-0BC9-4F15-90DF-427AFB8BFA3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6444479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EC2C8-58EE-46C9-9D37-99E509D49CCF}" type="datetimeFigureOut">
              <a:rPr lang="fr-BE" smtClean="0"/>
              <a:t>13-11-24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CC3A6-D5A8-4583-9B45-2D2BD795E5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25855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Ellipse 39">
            <a:extLst>
              <a:ext uri="{FF2B5EF4-FFF2-40B4-BE49-F238E27FC236}">
                <a16:creationId xmlns:a16="http://schemas.microsoft.com/office/drawing/2014/main" id="{74692CCF-5C5B-71E1-AFE0-E10C047A9728}"/>
              </a:ext>
            </a:extLst>
          </p:cNvPr>
          <p:cNvSpPr/>
          <p:nvPr userDrawn="1"/>
        </p:nvSpPr>
        <p:spPr>
          <a:xfrm>
            <a:off x="3251141" y="1080556"/>
            <a:ext cx="5574548" cy="5574548"/>
          </a:xfrm>
          <a:prstGeom prst="ellipse">
            <a:avLst/>
          </a:prstGeom>
          <a:solidFill>
            <a:srgbClr val="D9ED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44" name="Graphique 43">
            <a:extLst>
              <a:ext uri="{FF2B5EF4-FFF2-40B4-BE49-F238E27FC236}">
                <a16:creationId xmlns:a16="http://schemas.microsoft.com/office/drawing/2014/main" id="{4747ED92-1F0F-149B-9A48-C7A367FCB14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80964"/>
          </a:xfrm>
          <a:prstGeom prst="rect">
            <a:avLst/>
          </a:prstGeom>
        </p:spPr>
      </p:pic>
      <p:sp>
        <p:nvSpPr>
          <p:cNvPr id="49" name="Espace réservé pour une image  48">
            <a:extLst>
              <a:ext uri="{FF2B5EF4-FFF2-40B4-BE49-F238E27FC236}">
                <a16:creationId xmlns:a16="http://schemas.microsoft.com/office/drawing/2014/main" id="{25663362-CFD9-CEFB-0209-ABC434F64A2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396344" y="476250"/>
            <a:ext cx="5312682" cy="331628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/>
              <a:t>Cliquez sur l'icône pour ajouter une image de personnage</a:t>
            </a:r>
          </a:p>
        </p:txBody>
      </p:sp>
      <p:sp>
        <p:nvSpPr>
          <p:cNvPr id="43" name="Rectangle : avec coins arrondis en haut 42">
            <a:extLst>
              <a:ext uri="{FF2B5EF4-FFF2-40B4-BE49-F238E27FC236}">
                <a16:creationId xmlns:a16="http://schemas.microsoft.com/office/drawing/2014/main" id="{D7C35DC7-7C3B-118F-3123-672C6A929346}"/>
              </a:ext>
            </a:extLst>
          </p:cNvPr>
          <p:cNvSpPr>
            <a:spLocks/>
          </p:cNvSpPr>
          <p:nvPr userDrawn="1"/>
        </p:nvSpPr>
        <p:spPr>
          <a:xfrm>
            <a:off x="0" y="3793133"/>
            <a:ext cx="12192000" cy="2983906"/>
          </a:xfrm>
          <a:prstGeom prst="round2SameRect">
            <a:avLst>
              <a:gd name="adj1" fmla="val 10082"/>
              <a:gd name="adj2" fmla="val 0"/>
            </a:avLst>
          </a:prstGeom>
          <a:gradFill>
            <a:gsLst>
              <a:gs pos="92000">
                <a:srgbClr val="067699"/>
              </a:gs>
              <a:gs pos="65000">
                <a:srgbClr val="0D3075"/>
              </a:gs>
              <a:gs pos="22000">
                <a:srgbClr val="E86A09"/>
              </a:gs>
              <a:gs pos="43000">
                <a:srgbClr val="E4628D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981ECBC8-22C4-D2F4-9962-8A4B66CD828A}"/>
              </a:ext>
            </a:extLst>
          </p:cNvPr>
          <p:cNvSpPr txBox="1"/>
          <p:nvPr userDrawn="1"/>
        </p:nvSpPr>
        <p:spPr>
          <a:xfrm>
            <a:off x="-1" y="6335712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latin typeface="+mn-lt"/>
                <a:ea typeface="Inter Light" panose="02000503000000020004" pitchFamily="2" charset="0"/>
              </a:rPr>
              <a:t>WWW.</a:t>
            </a:r>
            <a:r>
              <a:rPr lang="fr-FR" dirty="0">
                <a:solidFill>
                  <a:schemeClr val="bg1"/>
                </a:solidFill>
                <a:latin typeface="Arial Black" panose="020B0A04020102090204" pitchFamily="34" charset="0"/>
                <a:ea typeface="Inter Black" panose="02000503000000020004" pitchFamily="2" charset="0"/>
              </a:rPr>
              <a:t>CESI</a:t>
            </a:r>
            <a:r>
              <a:rPr lang="fr-FR" dirty="0">
                <a:solidFill>
                  <a:schemeClr val="bg1"/>
                </a:solidFill>
                <a:latin typeface="+mn-lt"/>
                <a:ea typeface="Inter Light" panose="02000503000000020004" pitchFamily="2" charset="0"/>
              </a:rPr>
              <a:t>.BE</a:t>
            </a:r>
          </a:p>
        </p:txBody>
      </p:sp>
      <p:pic>
        <p:nvPicPr>
          <p:cNvPr id="47" name="Graphique 46">
            <a:extLst>
              <a:ext uri="{FF2B5EF4-FFF2-40B4-BE49-F238E27FC236}">
                <a16:creationId xmlns:a16="http://schemas.microsoft.com/office/drawing/2014/main" id="{09F22E13-FF80-8F6D-1769-867541FEB0A8}"/>
              </a:ext>
            </a:extLst>
          </p:cNvPr>
          <p:cNvPicPr/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71899" y="4531808"/>
            <a:ext cx="3125374" cy="141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858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387" userDrawn="1">
          <p15:clr>
            <a:srgbClr val="FBAE40"/>
          </p15:clr>
        </p15:guide>
        <p15:guide id="3" orient="horz" pos="30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B485F61-14D7-837B-02B5-50D89F810400}"/>
              </a:ext>
            </a:extLst>
          </p:cNvPr>
          <p:cNvSpPr/>
          <p:nvPr userDrawn="1"/>
        </p:nvSpPr>
        <p:spPr>
          <a:xfrm>
            <a:off x="1" y="-1"/>
            <a:ext cx="12192000" cy="16287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56EE3AA-3ED0-A35A-B360-7EE388D5A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1AE6E7-B72F-BA88-6212-496124B71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B1C3-088F-40C9-BB62-8D1BF8433D02}" type="datetime3">
              <a:rPr lang="fr-BE" smtClean="0"/>
              <a:t>13/11/2024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5F35BB-72C3-1674-8923-4166905C8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59C0AD-3421-8276-07D0-D98F6C9D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0B0E1-5996-4076-B218-AD0A98FC2792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Espace réservé pour une image  17">
            <a:extLst>
              <a:ext uri="{FF2B5EF4-FFF2-40B4-BE49-F238E27FC236}">
                <a16:creationId xmlns:a16="http://schemas.microsoft.com/office/drawing/2014/main" id="{5802B03B-75FF-C894-6EA3-223CF1DEEB4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26000" y="1349999"/>
            <a:ext cx="540000" cy="540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Picto</a:t>
            </a:r>
          </a:p>
        </p:txBody>
      </p:sp>
    </p:spTree>
    <p:extLst>
      <p:ext uri="{BB962C8B-B14F-4D97-AF65-F5344CB8AC3E}">
        <p14:creationId xmlns:p14="http://schemas.microsoft.com/office/powerpoint/2010/main" val="210446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erso - Titre seule avec vide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6EE3AA-3ED0-A35A-B360-7EE388D5A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35BB29C2-F0E9-B0C1-1EA5-5C7AF9F9B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96DF7C-091D-494F-ABA9-BEF9B36A62BB}" type="datetime3">
              <a:rPr lang="fr-BE" smtClean="0"/>
              <a:pPr/>
              <a:t>13/11/2024</a:t>
            </a:fld>
            <a:endParaRPr lang="fr-BE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A4364E69-D764-A686-33A6-A4612F9E8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E513FE3-3C60-C1A6-A562-A48057D8F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8B0B0E1-5996-4076-B218-AD0A98FC2792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00E0FF9C-4390-8640-353A-5A733E24950B}"/>
              </a:ext>
            </a:extLst>
          </p:cNvPr>
          <p:cNvSpPr/>
          <p:nvPr userDrawn="1"/>
        </p:nvSpPr>
        <p:spPr>
          <a:xfrm>
            <a:off x="1413954" y="1628775"/>
            <a:ext cx="9361995" cy="4392613"/>
          </a:xfrm>
          <a:prstGeom prst="roundRect">
            <a:avLst>
              <a:gd name="adj" fmla="val 9394"/>
            </a:avLst>
          </a:prstGeom>
          <a:gradFill>
            <a:gsLst>
              <a:gs pos="92000">
                <a:srgbClr val="067699">
                  <a:alpha val="79000"/>
                </a:srgbClr>
              </a:gs>
              <a:gs pos="65000">
                <a:srgbClr val="0D3075">
                  <a:alpha val="78000"/>
                </a:srgbClr>
              </a:gs>
              <a:gs pos="22000">
                <a:srgbClr val="E86A09">
                  <a:alpha val="80000"/>
                </a:srgbClr>
              </a:gs>
              <a:gs pos="43000">
                <a:srgbClr val="E4628D">
                  <a:alpha val="80000"/>
                </a:srgbClr>
              </a:gs>
            </a:gsLst>
            <a:lin ang="19800000" scaled="0"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" name="Graphique 9">
            <a:extLst>
              <a:ext uri="{FF2B5EF4-FFF2-40B4-BE49-F238E27FC236}">
                <a16:creationId xmlns:a16="http://schemas.microsoft.com/office/drawing/2014/main" id="{6F850184-C8F2-8DA4-B3D8-AFDA6790E6E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6846387"/>
            <a:ext cx="12192000" cy="75363"/>
          </a:xfrm>
          <a:prstGeom prst="rect">
            <a:avLst/>
          </a:prstGeom>
        </p:spPr>
      </p:pic>
      <p:grpSp>
        <p:nvGrpSpPr>
          <p:cNvPr id="11" name="Groupe 10">
            <a:extLst>
              <a:ext uri="{FF2B5EF4-FFF2-40B4-BE49-F238E27FC236}">
                <a16:creationId xmlns:a16="http://schemas.microsoft.com/office/drawing/2014/main" id="{FC7096E1-633F-0983-A20A-5684A6288624}"/>
              </a:ext>
            </a:extLst>
          </p:cNvPr>
          <p:cNvGrpSpPr/>
          <p:nvPr userDrawn="1"/>
        </p:nvGrpSpPr>
        <p:grpSpPr>
          <a:xfrm>
            <a:off x="10775950" y="6149241"/>
            <a:ext cx="1153602" cy="530947"/>
            <a:chOff x="10775950" y="6204657"/>
            <a:chExt cx="1153602" cy="530947"/>
          </a:xfrm>
        </p:grpSpPr>
        <p:pic>
          <p:nvPicPr>
            <p:cNvPr id="12" name="Image 11" descr="Une image contenant texte, Police, capture d’écran, logo&#10;&#10;Description générée automatiquement">
              <a:extLst>
                <a:ext uri="{FF2B5EF4-FFF2-40B4-BE49-F238E27FC236}">
                  <a16:creationId xmlns:a16="http://schemas.microsoft.com/office/drawing/2014/main" id="{5972AE07-3EAE-83E5-4D0A-5E65CB15CB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42" t="35631" r="21342" b="47511"/>
            <a:stretch/>
          </p:blipFill>
          <p:spPr>
            <a:xfrm>
              <a:off x="10775950" y="6204657"/>
              <a:ext cx="1153602" cy="349200"/>
            </a:xfrm>
            <a:prstGeom prst="rect">
              <a:avLst/>
            </a:prstGeom>
          </p:spPr>
        </p:pic>
        <p:pic>
          <p:nvPicPr>
            <p:cNvPr id="13" name="Image 12" descr="Une image contenant texte, Police, capture d’écran, logo&#10;&#10;Description générée automatiquement">
              <a:extLst>
                <a:ext uri="{FF2B5EF4-FFF2-40B4-BE49-F238E27FC236}">
                  <a16:creationId xmlns:a16="http://schemas.microsoft.com/office/drawing/2014/main" id="{9BCEB79A-3B02-1A65-62B7-F020FD74B0F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55" t="58898" r="36308" b="36692"/>
            <a:stretch/>
          </p:blipFill>
          <p:spPr>
            <a:xfrm>
              <a:off x="11010900" y="6624351"/>
              <a:ext cx="689610" cy="111253"/>
            </a:xfrm>
            <a:prstGeom prst="rect">
              <a:avLst/>
            </a:prstGeom>
          </p:spPr>
        </p:pic>
      </p:grpSp>
      <p:sp>
        <p:nvSpPr>
          <p:cNvPr id="16" name="Espace réservé du contenu 15">
            <a:extLst>
              <a:ext uri="{FF2B5EF4-FFF2-40B4-BE49-F238E27FC236}">
                <a16:creationId xmlns:a16="http://schemas.microsoft.com/office/drawing/2014/main" id="{79B6D589-9812-ACF6-360E-3CB79AA772F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16050" y="1628775"/>
            <a:ext cx="9359900" cy="4392612"/>
          </a:xfrm>
          <a:prstGeom prst="roundRect">
            <a:avLst>
              <a:gd name="adj" fmla="val 9097"/>
            </a:avLst>
          </a:prstGeo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56692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7E8D73-B4F4-B89A-24CD-8F7B57DD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A9D1BFD-EB0F-49E7-AD1B-2B79FE281AAE}" type="datetime3">
              <a:rPr lang="fr-BE" smtClean="0"/>
              <a:pPr/>
              <a:t>13/11/2024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9611DE2-FAF3-1CC6-5E75-3C9BC82B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4488E4-AF6F-EAEA-B882-D050264E1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8B0B0E1-5996-4076-B218-AD0A98FC2792}" type="slidenum">
              <a:rPr lang="fr-BE" smtClean="0"/>
              <a:pPr/>
              <a:t>‹N°›</a:t>
            </a:fld>
            <a:endParaRPr lang="fr-BE"/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66D27AB7-586C-7E05-6E72-7F7BE3A8E710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6846387"/>
            <a:ext cx="12192000" cy="75363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E51CBE72-D4D0-40C7-6D18-6496BD0B38DD}"/>
              </a:ext>
            </a:extLst>
          </p:cNvPr>
          <p:cNvGrpSpPr/>
          <p:nvPr userDrawn="1"/>
        </p:nvGrpSpPr>
        <p:grpSpPr>
          <a:xfrm>
            <a:off x="10775950" y="6149241"/>
            <a:ext cx="1153602" cy="530947"/>
            <a:chOff x="10775950" y="6204657"/>
            <a:chExt cx="1153602" cy="530947"/>
          </a:xfrm>
        </p:grpSpPr>
        <p:pic>
          <p:nvPicPr>
            <p:cNvPr id="7" name="Image 6" descr="Une image contenant texte, Police, capture d’écran, logo&#10;&#10;Description générée automatiquement">
              <a:extLst>
                <a:ext uri="{FF2B5EF4-FFF2-40B4-BE49-F238E27FC236}">
                  <a16:creationId xmlns:a16="http://schemas.microsoft.com/office/drawing/2014/main" id="{55D8863E-15F1-523F-4136-40883E2B11D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42" t="35631" r="21342" b="47511"/>
            <a:stretch/>
          </p:blipFill>
          <p:spPr>
            <a:xfrm>
              <a:off x="10775950" y="6204657"/>
              <a:ext cx="1153602" cy="349200"/>
            </a:xfrm>
            <a:prstGeom prst="rect">
              <a:avLst/>
            </a:prstGeom>
          </p:spPr>
        </p:pic>
        <p:pic>
          <p:nvPicPr>
            <p:cNvPr id="8" name="Image 7" descr="Une image contenant texte, Police, capture d’écran, logo&#10;&#10;Description générée automatiquement">
              <a:extLst>
                <a:ext uri="{FF2B5EF4-FFF2-40B4-BE49-F238E27FC236}">
                  <a16:creationId xmlns:a16="http://schemas.microsoft.com/office/drawing/2014/main" id="{482E0663-F48D-5428-188F-3B907ED8F47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55" t="58898" r="36308" b="36692"/>
            <a:stretch/>
          </p:blipFill>
          <p:spPr>
            <a:xfrm>
              <a:off x="11010900" y="6624351"/>
              <a:ext cx="689610" cy="1112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3762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13D7063-4CAC-DC73-7F26-DC3F5E3A48FB}"/>
              </a:ext>
            </a:extLst>
          </p:cNvPr>
          <p:cNvSpPr/>
          <p:nvPr userDrawn="1"/>
        </p:nvSpPr>
        <p:spPr>
          <a:xfrm>
            <a:off x="1" y="-1"/>
            <a:ext cx="12192000" cy="16287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B3C9893-C782-4BA7-59F6-850648E5F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954" y="80964"/>
            <a:ext cx="9364090" cy="1547812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99DF07-F6DA-AAE9-2BDD-4A60ADABE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638" y="2349500"/>
            <a:ext cx="2629406" cy="32035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57E06B-071C-DD46-AFE7-487FD55E9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13954" y="2349500"/>
            <a:ext cx="6013959" cy="32035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75515C-D787-EE00-1BDB-05D283E92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3FFD-DCFE-4FBF-B6EB-AA201CACFA25}" type="datetime3">
              <a:rPr lang="fr-BE" smtClean="0"/>
              <a:t>13/11/2024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03298E-FC05-151B-CF15-D27AA6D5A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4671E7-C38E-5954-79DF-36E0458DC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0B0E1-5996-4076-B218-AD0A98FC2792}" type="slidenum">
              <a:rPr lang="fr-BE" smtClean="0"/>
              <a:t>‹N°›</a:t>
            </a:fld>
            <a:endParaRPr lang="fr-BE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B24201D-82D9-22AC-C8C2-FF740552331C}"/>
              </a:ext>
            </a:extLst>
          </p:cNvPr>
          <p:cNvCxnSpPr>
            <a:cxnSpLocks/>
          </p:cNvCxnSpPr>
          <p:nvPr userDrawn="1"/>
        </p:nvCxnSpPr>
        <p:spPr>
          <a:xfrm>
            <a:off x="7777323" y="2349500"/>
            <a:ext cx="0" cy="320357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Espace réservé pour une image  17">
            <a:extLst>
              <a:ext uri="{FF2B5EF4-FFF2-40B4-BE49-F238E27FC236}">
                <a16:creationId xmlns:a16="http://schemas.microsoft.com/office/drawing/2014/main" id="{5C8188BB-9ACF-D0E2-6F32-84484CAFFD1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26000" y="1349999"/>
            <a:ext cx="540000" cy="540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Picto</a:t>
            </a:r>
          </a:p>
        </p:txBody>
      </p:sp>
    </p:spTree>
    <p:extLst>
      <p:ext uri="{BB962C8B-B14F-4D97-AF65-F5344CB8AC3E}">
        <p14:creationId xmlns:p14="http://schemas.microsoft.com/office/powerpoint/2010/main" val="4043827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98" userDrawn="1">
          <p15:clr>
            <a:srgbClr val="FBAE40"/>
          </p15:clr>
        </p15:guide>
        <p15:guide id="2" pos="5133" userDrawn="1">
          <p15:clr>
            <a:srgbClr val="FBAE40"/>
          </p15:clr>
        </p15:guide>
        <p15:guide id="3" pos="4679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CEED60-94D9-CA15-739D-7B3701CA295A}"/>
              </a:ext>
            </a:extLst>
          </p:cNvPr>
          <p:cNvSpPr/>
          <p:nvPr userDrawn="1"/>
        </p:nvSpPr>
        <p:spPr>
          <a:xfrm>
            <a:off x="1" y="-1"/>
            <a:ext cx="12192000" cy="16287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E8E0A0C-05B7-DE13-A240-39C6516DF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1590424-BE47-D25C-B5A4-16B1C6B97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DF7C-091D-494F-ABA9-BEF9B36A62BB}" type="datetime3">
              <a:rPr lang="fr-BE" smtClean="0"/>
              <a:pPr/>
              <a:t>13/11/2024</a:t>
            </a:fld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73B0D1-86B5-D44F-8AAA-A1912774B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F11632-C620-0D39-6A92-A5A59B22B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0B0E1-5996-4076-B218-AD0A98FC2792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6" name="Espace réservé de l'élément multimédia 2">
            <a:extLst>
              <a:ext uri="{FF2B5EF4-FFF2-40B4-BE49-F238E27FC236}">
                <a16:creationId xmlns:a16="http://schemas.microsoft.com/office/drawing/2014/main" id="{557F6E90-1A12-A398-4A77-A2AA5EC9DB81}"/>
              </a:ext>
            </a:extLst>
          </p:cNvPr>
          <p:cNvSpPr>
            <a:spLocks noGrp="1"/>
          </p:cNvSpPr>
          <p:nvPr>
            <p:ph type="media" sz="quarter" idx="17" hasCustomPrompt="1"/>
          </p:nvPr>
        </p:nvSpPr>
        <p:spPr>
          <a:xfrm>
            <a:off x="2911317" y="1628775"/>
            <a:ext cx="7866727" cy="4392613"/>
          </a:xfrm>
          <a:prstGeom prst="roundRect">
            <a:avLst>
              <a:gd name="adj" fmla="val 0"/>
            </a:avLst>
          </a:prstGeo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/>
              <a:t>Cliquez sur l'icône pour ajouter une vidéo</a:t>
            </a:r>
          </a:p>
          <a:p>
            <a:endParaRPr lang="fr-FR" dirty="0"/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6CCA5DFD-B1D7-54D0-36FE-27DC0199B1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301656" y="2016858"/>
            <a:ext cx="2378043" cy="4029075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EC37EFDD-D3D0-6484-56D6-613E279C6C3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833715">
            <a:off x="2003540" y="2703782"/>
            <a:ext cx="765531" cy="76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7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5F263-665C-5084-2D7C-18B2F4962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954" y="1268413"/>
            <a:ext cx="3961321" cy="1081087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D20D015-AA88-1DFE-DA70-76F962469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021387"/>
          </a:xfr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C4CDF8D-E284-50A8-B655-86683FABD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13954" y="2349500"/>
            <a:ext cx="3961321" cy="32035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0D7F67-E694-1E5E-7F3C-693E3035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A305-F7D3-44C6-B154-AE6A30960F1C}" type="datetime3">
              <a:rPr lang="fr-BE" smtClean="0"/>
              <a:t>13/11/2024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D1E253-6421-CAAF-1BAF-B2D561D58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B5F9A9-9223-51EF-1CA7-493FE3DD3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0B0E1-5996-4076-B218-AD0A98FC2792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Espace réservé pour une image  4">
            <a:extLst>
              <a:ext uri="{FF2B5EF4-FFF2-40B4-BE49-F238E27FC236}">
                <a16:creationId xmlns:a16="http://schemas.microsoft.com/office/drawing/2014/main" id="{0B0143C7-EB56-9582-CAE7-956D87D3F8E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835275" y="726970"/>
            <a:ext cx="540000" cy="540000"/>
          </a:xfrm>
        </p:spPr>
        <p:txBody>
          <a:bodyPr>
            <a:noAutofit/>
          </a:bodyPr>
          <a:lstStyle>
            <a:lvl1pPr>
              <a:defRPr sz="1100"/>
            </a:lvl1pPr>
          </a:lstStyle>
          <a:p>
            <a:r>
              <a:rPr lang="fr-FR" dirty="0"/>
              <a:t>Icone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82658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459" userDrawn="1">
          <p15:clr>
            <a:srgbClr val="FBAE40"/>
          </p15:clr>
        </p15:guide>
        <p15:guide id="3" pos="3386" userDrawn="1">
          <p15:clr>
            <a:srgbClr val="FBAE40"/>
          </p15:clr>
        </p15:guide>
        <p15:guide id="5" orient="horz" pos="799" userDrawn="1">
          <p15:clr>
            <a:srgbClr val="FBAE40"/>
          </p15:clr>
        </p15:guide>
        <p15:guide id="6" orient="horz" pos="349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phique 43">
            <a:extLst>
              <a:ext uri="{FF2B5EF4-FFF2-40B4-BE49-F238E27FC236}">
                <a16:creationId xmlns:a16="http://schemas.microsoft.com/office/drawing/2014/main" id="{4747ED92-1F0F-149B-9A48-C7A367FCB14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"/>
            <a:ext cx="12192000" cy="88296"/>
          </a:xfrm>
          <a:prstGeom prst="rect">
            <a:avLst/>
          </a:prstGeom>
        </p:spPr>
      </p:pic>
      <p:sp>
        <p:nvSpPr>
          <p:cNvPr id="43" name="Rectangle : avec coins arrondis en haut 42">
            <a:extLst>
              <a:ext uri="{FF2B5EF4-FFF2-40B4-BE49-F238E27FC236}">
                <a16:creationId xmlns:a16="http://schemas.microsoft.com/office/drawing/2014/main" id="{D7C35DC7-7C3B-118F-3123-672C6A929346}"/>
              </a:ext>
            </a:extLst>
          </p:cNvPr>
          <p:cNvSpPr/>
          <p:nvPr userDrawn="1"/>
        </p:nvSpPr>
        <p:spPr>
          <a:xfrm>
            <a:off x="0" y="4793381"/>
            <a:ext cx="12192000" cy="1983657"/>
          </a:xfrm>
          <a:prstGeom prst="round2SameRect">
            <a:avLst>
              <a:gd name="adj1" fmla="val 10082"/>
              <a:gd name="adj2" fmla="val 0"/>
            </a:avLst>
          </a:prstGeom>
          <a:gradFill>
            <a:gsLst>
              <a:gs pos="92000">
                <a:srgbClr val="067699"/>
              </a:gs>
              <a:gs pos="65000">
                <a:srgbClr val="0D3075"/>
              </a:gs>
              <a:gs pos="22000">
                <a:srgbClr val="E86A09"/>
              </a:gs>
              <a:gs pos="43000">
                <a:srgbClr val="E4628D"/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47" name="Graphique 46">
            <a:extLst>
              <a:ext uri="{FF2B5EF4-FFF2-40B4-BE49-F238E27FC236}">
                <a16:creationId xmlns:a16="http://schemas.microsoft.com/office/drawing/2014/main" id="{09F22E13-FF80-8F6D-1769-867541FEB0A8}"/>
              </a:ext>
            </a:extLst>
          </p:cNvPr>
          <p:cNvPicPr/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37875" y="5186446"/>
            <a:ext cx="2050282" cy="925011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89554656-704E-270F-621B-AE33431244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4803" y="1628776"/>
            <a:ext cx="5772971" cy="720724"/>
          </a:xfrm>
        </p:spPr>
        <p:txBody>
          <a:bodyPr anchor="b">
            <a:noAutofit/>
          </a:bodyPr>
          <a:lstStyle>
            <a:lvl1pPr algn="ctr">
              <a:defRPr sz="3000" baseline="0">
                <a:solidFill>
                  <a:schemeClr val="accent1"/>
                </a:solidFill>
                <a:latin typeface="Arial Black" panose="020B0A04020102090204" pitchFamily="34" charset="0"/>
              </a:defRPr>
            </a:lvl1pPr>
          </a:lstStyle>
          <a:p>
            <a:r>
              <a:rPr lang="fr-FR" dirty="0"/>
              <a:t>Merci de votre attention !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937E5F2A-A7E6-4C74-72ED-A5AFE0B38F1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3810001" y="3252551"/>
            <a:ext cx="4571999" cy="46582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C3133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dirty="0"/>
              <a:t>Email</a:t>
            </a:r>
          </a:p>
        </p:txBody>
      </p:sp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A5B43A5D-E395-0FB8-14BD-A5CD3E83C2ED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3810000" y="3718948"/>
            <a:ext cx="4571999" cy="46582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C3133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dirty="0"/>
              <a:t>URL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F457404F-F51F-C6CB-9BA5-9936A142E614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3810000" y="2759192"/>
            <a:ext cx="4571999" cy="46582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2D2C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dirty="0"/>
              <a:t>PLUS D’INFO ?</a:t>
            </a:r>
          </a:p>
        </p:txBody>
      </p:sp>
      <p:sp>
        <p:nvSpPr>
          <p:cNvPr id="10" name="Espace réservé pour une image  48">
            <a:extLst>
              <a:ext uri="{FF2B5EF4-FFF2-40B4-BE49-F238E27FC236}">
                <a16:creationId xmlns:a16="http://schemas.microsoft.com/office/drawing/2014/main" id="{B38BAEB9-8B8D-FF85-7EE5-4B69CD9273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867773" y="910058"/>
            <a:ext cx="3079751" cy="3864119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/>
              <a:t>Cliquez sur l'icône pour ajouter une image de personnage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74A3A46-F632-7A28-7138-0A6BF10ED7BD}"/>
              </a:ext>
            </a:extLst>
          </p:cNvPr>
          <p:cNvSpPr txBox="1"/>
          <p:nvPr userDrawn="1"/>
        </p:nvSpPr>
        <p:spPr>
          <a:xfrm>
            <a:off x="4901731" y="6504522"/>
            <a:ext cx="2388536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© </a:t>
            </a:r>
            <a:r>
              <a:rPr lang="fr-FR" sz="1200" dirty="0">
                <a:solidFill>
                  <a:schemeClr val="bg1"/>
                </a:solidFill>
              </a:rPr>
              <a:t>Tous Droits réservés  – 2024 </a:t>
            </a:r>
          </a:p>
        </p:txBody>
      </p:sp>
    </p:spTree>
    <p:extLst>
      <p:ext uri="{BB962C8B-B14F-4D97-AF65-F5344CB8AC3E}">
        <p14:creationId xmlns:p14="http://schemas.microsoft.com/office/powerpoint/2010/main" val="13549702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51320D-A2C0-3E56-8DCB-849AED23E3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1089026"/>
          </a:xfrm>
          <a:prstGeom prst="rect">
            <a:avLst/>
          </a:prstGeom>
          <a:solidFill>
            <a:srgbClr val="EF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0B649B2-6916-75DC-9399-F93BDB0D1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C17C78-CE40-96E4-29F9-B461919F200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half" idx="1"/>
          </p:nvPr>
        </p:nvSpPr>
        <p:spPr>
          <a:xfrm>
            <a:off x="695325" y="1808163"/>
            <a:ext cx="5324475" cy="40338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AABA27-4BC6-22B2-63BC-C62D05FC72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half" idx="2"/>
          </p:nvPr>
        </p:nvSpPr>
        <p:spPr>
          <a:xfrm>
            <a:off x="6172199" y="1808163"/>
            <a:ext cx="5324475" cy="40338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780635-D806-9C04-DCBE-21E0C8CFC9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BES • Journée nationale • 28-03-2024 • Louvain La Neuve</a:t>
            </a:r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892F9C-92B3-4473-994B-DBA77AB02D4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80134FA4-14D9-49FF-BCE0-4C72329D46AA}" type="slidenum">
              <a:rPr lang="fr-BE" smtClean="0"/>
              <a:t>‹N°›</a:t>
            </a:fld>
            <a:endParaRPr lang="fr-BE"/>
          </a:p>
        </p:txBody>
      </p:sp>
      <p:sp>
        <p:nvSpPr>
          <p:cNvPr id="5" name="Espace réservé pour une image  10">
            <a:extLst>
              <a:ext uri="{FF2B5EF4-FFF2-40B4-BE49-F238E27FC236}">
                <a16:creationId xmlns:a16="http://schemas.microsoft.com/office/drawing/2014/main" id="{F6CEF3BB-F532-E001-C834-5428BB08D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4" hasCustomPrompt="1"/>
          </p:nvPr>
        </p:nvSpPr>
        <p:spPr>
          <a:xfrm>
            <a:off x="5786341" y="1016000"/>
            <a:ext cx="619317" cy="618829"/>
          </a:xfrm>
          <a:prstGeom prst="ellipse">
            <a:avLst/>
          </a:prstGeom>
        </p:spPr>
        <p:txBody>
          <a:bodyPr anchor="ctr">
            <a:normAutofit/>
          </a:bodyPr>
          <a:lstStyle>
            <a:lvl1pPr algn="ctr">
              <a:defRPr sz="800"/>
            </a:lvl1pPr>
          </a:lstStyle>
          <a:p>
            <a:r>
              <a:rPr lang="fr-FR" dirty="0"/>
              <a:t>Icone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61647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orient="horz" pos="1139">
          <p15:clr>
            <a:srgbClr val="FBAE40"/>
          </p15:clr>
        </p15:guide>
        <p15:guide id="3" pos="3795">
          <p15:clr>
            <a:srgbClr val="FBAE40"/>
          </p15:clr>
        </p15:guide>
        <p15:guide id="4" pos="389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E9EEAC-D0EC-2D03-F89A-D96A2F36A3B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1089026"/>
          </a:xfrm>
          <a:prstGeom prst="rect">
            <a:avLst/>
          </a:prstGeom>
          <a:solidFill>
            <a:srgbClr val="EF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A794E24-9533-E7A5-EC2B-901A0BCCB0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9BF1C-AF06-EA30-EE0D-31545B55ED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695325" y="1808163"/>
            <a:ext cx="10801350" cy="4033837"/>
          </a:xfrm>
        </p:spPr>
        <p:txBody>
          <a:bodyPr/>
          <a:lstStyle>
            <a:lvl5pPr>
              <a:defRPr sz="2000" i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DE3D85-CFAE-43CB-3E26-5B4ADD734F3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BES • Journée nationale • 28-03-2024 • Louvain La Neuve</a:t>
            </a: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E1C1F9-86A8-CDAF-FD2E-7606725EA6D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80134FA4-14D9-49FF-BCE0-4C72329D46AA}" type="slidenum">
              <a:rPr lang="fr-BE" smtClean="0"/>
              <a:t>‹N°›</a:t>
            </a:fld>
            <a:endParaRPr lang="fr-BE"/>
          </a:p>
        </p:txBody>
      </p:sp>
      <p:sp>
        <p:nvSpPr>
          <p:cNvPr id="4" name="Espace réservé pour une image  10">
            <a:extLst>
              <a:ext uri="{FF2B5EF4-FFF2-40B4-BE49-F238E27FC236}">
                <a16:creationId xmlns:a16="http://schemas.microsoft.com/office/drawing/2014/main" id="{F46B6337-529E-C5B7-9479-87812A21EA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4" hasCustomPrompt="1"/>
          </p:nvPr>
        </p:nvSpPr>
        <p:spPr>
          <a:xfrm>
            <a:off x="5786341" y="1016000"/>
            <a:ext cx="619317" cy="618829"/>
          </a:xfrm>
          <a:prstGeom prst="ellipse">
            <a:avLst/>
          </a:prstGeom>
        </p:spPr>
        <p:txBody>
          <a:bodyPr anchor="ctr">
            <a:normAutofit/>
          </a:bodyPr>
          <a:lstStyle>
            <a:lvl1pPr algn="ctr">
              <a:defRPr sz="800"/>
            </a:lvl1pPr>
          </a:lstStyle>
          <a:p>
            <a:r>
              <a:rPr lang="fr-FR" dirty="0"/>
              <a:t>Icone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94061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orient="horz" pos="113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51320D-A2C0-3E56-8DCB-849AED23E3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1089026"/>
          </a:xfrm>
          <a:prstGeom prst="rect">
            <a:avLst/>
          </a:prstGeom>
          <a:solidFill>
            <a:srgbClr val="EF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0B649B2-6916-75DC-9399-F93BDB0D1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C17C78-CE40-96E4-29F9-B461919F200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half" idx="1"/>
          </p:nvPr>
        </p:nvSpPr>
        <p:spPr>
          <a:xfrm>
            <a:off x="695325" y="1808163"/>
            <a:ext cx="5324475" cy="40338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AABA27-4BC6-22B2-63BC-C62D05FC72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half" idx="2"/>
          </p:nvPr>
        </p:nvSpPr>
        <p:spPr>
          <a:xfrm>
            <a:off x="6172199" y="1808163"/>
            <a:ext cx="5324475" cy="40338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780635-D806-9C04-DCBE-21E0C8CFC9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BES • Journée nationale • 28-03-2024 • Louvain La Neuve</a:t>
            </a:r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892F9C-92B3-4473-994B-DBA77AB02D4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80134FA4-14D9-49FF-BCE0-4C72329D46AA}" type="slidenum">
              <a:rPr lang="fr-BE" smtClean="0"/>
              <a:t>‹N°›</a:t>
            </a:fld>
            <a:endParaRPr lang="fr-BE"/>
          </a:p>
        </p:txBody>
      </p:sp>
      <p:sp>
        <p:nvSpPr>
          <p:cNvPr id="5" name="Espace réservé pour une image  10">
            <a:extLst>
              <a:ext uri="{FF2B5EF4-FFF2-40B4-BE49-F238E27FC236}">
                <a16:creationId xmlns:a16="http://schemas.microsoft.com/office/drawing/2014/main" id="{F6CEF3BB-F532-E001-C834-5428BB08D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4" hasCustomPrompt="1"/>
          </p:nvPr>
        </p:nvSpPr>
        <p:spPr>
          <a:xfrm>
            <a:off x="5786341" y="1016000"/>
            <a:ext cx="619317" cy="618829"/>
          </a:xfrm>
          <a:prstGeom prst="ellipse">
            <a:avLst/>
          </a:prstGeom>
        </p:spPr>
        <p:txBody>
          <a:bodyPr anchor="ctr">
            <a:normAutofit/>
          </a:bodyPr>
          <a:lstStyle>
            <a:lvl1pPr algn="ctr">
              <a:defRPr sz="800"/>
            </a:lvl1pPr>
          </a:lstStyle>
          <a:p>
            <a:r>
              <a:rPr lang="fr-FR" dirty="0"/>
              <a:t>Icone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5936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orient="horz" pos="1139">
          <p15:clr>
            <a:srgbClr val="FBAE40"/>
          </p15:clr>
        </p15:guide>
        <p15:guide id="3" pos="3795">
          <p15:clr>
            <a:srgbClr val="FBAE40"/>
          </p15:clr>
        </p15:guide>
        <p15:guide id="4" pos="389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4B9578-1703-3E98-26BF-AF92C95FFC5B}"/>
              </a:ext>
            </a:extLst>
          </p:cNvPr>
          <p:cNvSpPr/>
          <p:nvPr userDrawn="1"/>
        </p:nvSpPr>
        <p:spPr>
          <a:xfrm>
            <a:off x="1" y="-2"/>
            <a:ext cx="12192000" cy="34290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03D2CD2-C97D-F215-5D25-E8220F8A18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16050" y="2060574"/>
            <a:ext cx="9359900" cy="1368425"/>
          </a:xfrm>
        </p:spPr>
        <p:txBody>
          <a:bodyPr anchor="b">
            <a:noAutofit/>
          </a:bodyPr>
          <a:lstStyle>
            <a:lvl1pPr algn="ctr">
              <a:defRPr sz="3600" cap="all" baseline="0"/>
            </a:lvl1pPr>
          </a:lstStyle>
          <a:p>
            <a:r>
              <a:rPr lang="fr-FR" dirty="0"/>
              <a:t>CLIQUEZ POUR AJOUTER </a:t>
            </a:r>
            <a:br>
              <a:rPr lang="fr-FR" dirty="0"/>
            </a:br>
            <a:r>
              <a:rPr lang="fr-FR" dirty="0"/>
              <a:t>UN TITRE</a:t>
            </a:r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58B2DD-F42E-606D-BB01-77E26383B3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16050" y="3436100"/>
            <a:ext cx="9359900" cy="1501748"/>
          </a:xfrm>
        </p:spPr>
        <p:txBody>
          <a:bodyPr>
            <a:normAutofit/>
          </a:bodyPr>
          <a:lstStyle>
            <a:lvl1pPr marL="0" indent="0" algn="ctr">
              <a:buNone/>
              <a:defRPr sz="36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 POUR AJOUTER </a:t>
            </a:r>
            <a:br>
              <a:rPr lang="fr-FR" dirty="0"/>
            </a:br>
            <a:r>
              <a:rPr lang="fr-FR" dirty="0"/>
              <a:t>LA SUITE DU TITRE</a:t>
            </a:r>
          </a:p>
        </p:txBody>
      </p:sp>
      <p:sp>
        <p:nvSpPr>
          <p:cNvPr id="9" name="Espace réservé pour une image  17">
            <a:extLst>
              <a:ext uri="{FF2B5EF4-FFF2-40B4-BE49-F238E27FC236}">
                <a16:creationId xmlns:a16="http://schemas.microsoft.com/office/drawing/2014/main" id="{08CF3BF7-737B-DAC0-F938-A140AE238ED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48970" y="793473"/>
            <a:ext cx="1260000" cy="1260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Picto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356C8086-D572-DD6F-547F-ECDF69BBD2B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416050" y="5129349"/>
            <a:ext cx="4679949" cy="465827"/>
          </a:xfrm>
        </p:spPr>
        <p:txBody>
          <a:bodyPr anchor="b">
            <a:normAutofit/>
          </a:bodyPr>
          <a:lstStyle>
            <a:lvl1pPr marL="0" indent="0" algn="r">
              <a:buNone/>
              <a:defRPr sz="2000">
                <a:solidFill>
                  <a:srgbClr val="C3133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dirty="0"/>
              <a:t>Date (## mois 202#)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4C3D53E9-B403-6982-AB91-3447C8E58BB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096000" y="5129349"/>
            <a:ext cx="4679950" cy="465827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rgbClr val="C3133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dirty="0"/>
              <a:t>Lieu ou évènement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E438910F-2727-AF5D-5522-09CB6287D5C9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416050" y="5595175"/>
            <a:ext cx="4679949" cy="426213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C31330"/>
                </a:solidFill>
                <a:latin typeface="Arial Black" panose="020B0A0402010209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dirty="0"/>
              <a:t>Nom de l’intervenant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477A353A-8448-E218-4E4B-DF0A98511CD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096000" y="5592300"/>
            <a:ext cx="4679950" cy="42621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C3133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dirty="0"/>
              <a:t>Fonction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7C5B3784-4CF3-321D-5C77-A5D3A965AA68}"/>
              </a:ext>
            </a:extLst>
          </p:cNvPr>
          <p:cNvCxnSpPr>
            <a:cxnSpLocks/>
          </p:cNvCxnSpPr>
          <p:nvPr userDrawn="1"/>
        </p:nvCxnSpPr>
        <p:spPr>
          <a:xfrm>
            <a:off x="6095999" y="5313601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D510CE3A-3755-E182-6FFE-E1ED025AE299}"/>
              </a:ext>
            </a:extLst>
          </p:cNvPr>
          <p:cNvCxnSpPr>
            <a:cxnSpLocks/>
          </p:cNvCxnSpPr>
          <p:nvPr userDrawn="1"/>
        </p:nvCxnSpPr>
        <p:spPr>
          <a:xfrm>
            <a:off x="6095999" y="567348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8999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5ACBF0"/>
          </p15:clr>
        </p15:guide>
        <p15:guide id="2" orient="horz" pos="1298" userDrawn="1">
          <p15:clr>
            <a:srgbClr val="5ACBF0"/>
          </p15:clr>
        </p15:guide>
        <p15:guide id="4" orient="horz" pos="3113" userDrawn="1">
          <p15:clr>
            <a:srgbClr val="5ACBF0"/>
          </p15:clr>
        </p15:guide>
        <p15:guide id="5" orient="horz" pos="3521" userDrawn="1">
          <p15:clr>
            <a:srgbClr val="5ACBF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E9EEAC-D0EC-2D03-F89A-D96A2F36A3B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1089026"/>
          </a:xfrm>
          <a:prstGeom prst="rect">
            <a:avLst/>
          </a:prstGeom>
          <a:solidFill>
            <a:srgbClr val="EF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A794E24-9533-E7A5-EC2B-901A0BCCB0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9BF1C-AF06-EA30-EE0D-31545B55ED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695325" y="1808163"/>
            <a:ext cx="10801350" cy="4033837"/>
          </a:xfrm>
        </p:spPr>
        <p:txBody>
          <a:bodyPr/>
          <a:lstStyle>
            <a:lvl5pPr>
              <a:defRPr sz="2000" i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DE3D85-CFAE-43CB-3E26-5B4ADD734F3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BES • Journée nationale • 28-03-2024 • Louvain La Neuve</a:t>
            </a: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E1C1F9-86A8-CDAF-FD2E-7606725EA6D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80134FA4-14D9-49FF-BCE0-4C72329D46AA}" type="slidenum">
              <a:rPr lang="fr-BE" smtClean="0"/>
              <a:t>‹N°›</a:t>
            </a:fld>
            <a:endParaRPr lang="fr-BE"/>
          </a:p>
        </p:txBody>
      </p:sp>
      <p:sp>
        <p:nvSpPr>
          <p:cNvPr id="4" name="Espace réservé pour une image  10">
            <a:extLst>
              <a:ext uri="{FF2B5EF4-FFF2-40B4-BE49-F238E27FC236}">
                <a16:creationId xmlns:a16="http://schemas.microsoft.com/office/drawing/2014/main" id="{F46B6337-529E-C5B7-9479-87812A21EA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4" hasCustomPrompt="1"/>
          </p:nvPr>
        </p:nvSpPr>
        <p:spPr>
          <a:xfrm>
            <a:off x="5786341" y="1016000"/>
            <a:ext cx="619317" cy="618829"/>
          </a:xfrm>
          <a:prstGeom prst="ellipse">
            <a:avLst/>
          </a:prstGeom>
        </p:spPr>
        <p:txBody>
          <a:bodyPr anchor="ctr">
            <a:normAutofit/>
          </a:bodyPr>
          <a:lstStyle>
            <a:lvl1pPr algn="ctr">
              <a:defRPr sz="800"/>
            </a:lvl1pPr>
          </a:lstStyle>
          <a:p>
            <a:r>
              <a:rPr lang="fr-FR" dirty="0"/>
              <a:t>Icone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12996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orient="horz" pos="1139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E9EEAC-D0EC-2D03-F89A-D96A2F36A3B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1089026"/>
          </a:xfrm>
          <a:prstGeom prst="rect">
            <a:avLst/>
          </a:prstGeom>
          <a:solidFill>
            <a:srgbClr val="EF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A794E24-9533-E7A5-EC2B-901A0BCCB0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9BF1C-AF06-EA30-EE0D-31545B55ED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695325" y="1808163"/>
            <a:ext cx="10801350" cy="4033837"/>
          </a:xfrm>
        </p:spPr>
        <p:txBody>
          <a:bodyPr/>
          <a:lstStyle>
            <a:lvl5pPr>
              <a:defRPr sz="2000" i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DE3D85-CFAE-43CB-3E26-5B4ADD734F3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BES • Journée nationale • 28-03-2024 • Louvain La Neuve</a:t>
            </a: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E1C1F9-86A8-CDAF-FD2E-7606725EA6D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80134FA4-14D9-49FF-BCE0-4C72329D46AA}" type="slidenum">
              <a:rPr lang="fr-BE" smtClean="0"/>
              <a:t>‹N°›</a:t>
            </a:fld>
            <a:endParaRPr lang="fr-BE"/>
          </a:p>
        </p:txBody>
      </p:sp>
      <p:sp>
        <p:nvSpPr>
          <p:cNvPr id="4" name="Espace réservé pour une image  10">
            <a:extLst>
              <a:ext uri="{FF2B5EF4-FFF2-40B4-BE49-F238E27FC236}">
                <a16:creationId xmlns:a16="http://schemas.microsoft.com/office/drawing/2014/main" id="{F46B6337-529E-C5B7-9479-87812A21EA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4" hasCustomPrompt="1"/>
          </p:nvPr>
        </p:nvSpPr>
        <p:spPr>
          <a:xfrm>
            <a:off x="5786341" y="1016000"/>
            <a:ext cx="619317" cy="618829"/>
          </a:xfrm>
          <a:prstGeom prst="ellipse">
            <a:avLst/>
          </a:prstGeom>
        </p:spPr>
        <p:txBody>
          <a:bodyPr anchor="ctr">
            <a:normAutofit/>
          </a:bodyPr>
          <a:lstStyle>
            <a:lvl1pPr algn="ctr">
              <a:defRPr sz="800"/>
            </a:lvl1pPr>
          </a:lstStyle>
          <a:p>
            <a:r>
              <a:rPr lang="fr-FR" dirty="0"/>
              <a:t>Icone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14766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orient="horz" pos="113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E9EEAC-D0EC-2D03-F89A-D96A2F36A3B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1089026"/>
          </a:xfrm>
          <a:prstGeom prst="rect">
            <a:avLst/>
          </a:prstGeom>
          <a:solidFill>
            <a:srgbClr val="EF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A794E24-9533-E7A5-EC2B-901A0BCCB0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9BF1C-AF06-EA30-EE0D-31545B55ED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695325" y="1808163"/>
            <a:ext cx="10801350" cy="4033837"/>
          </a:xfrm>
        </p:spPr>
        <p:txBody>
          <a:bodyPr/>
          <a:lstStyle>
            <a:lvl5pPr>
              <a:defRPr sz="2000" i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DE3D85-CFAE-43CB-3E26-5B4ADD734F3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BES • Journée nationale • 28-03-2024 • Louvain La Neuve</a:t>
            </a: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E1C1F9-86A8-CDAF-FD2E-7606725EA6D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80134FA4-14D9-49FF-BCE0-4C72329D46AA}" type="slidenum">
              <a:rPr lang="fr-BE" smtClean="0"/>
              <a:t>‹N°›</a:t>
            </a:fld>
            <a:endParaRPr lang="fr-BE"/>
          </a:p>
        </p:txBody>
      </p:sp>
      <p:sp>
        <p:nvSpPr>
          <p:cNvPr id="4" name="Espace réservé pour une image  10">
            <a:extLst>
              <a:ext uri="{FF2B5EF4-FFF2-40B4-BE49-F238E27FC236}">
                <a16:creationId xmlns:a16="http://schemas.microsoft.com/office/drawing/2014/main" id="{F46B6337-529E-C5B7-9479-87812A21EA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4" hasCustomPrompt="1"/>
          </p:nvPr>
        </p:nvSpPr>
        <p:spPr>
          <a:xfrm>
            <a:off x="5786341" y="1016000"/>
            <a:ext cx="619317" cy="618829"/>
          </a:xfrm>
          <a:prstGeom prst="ellipse">
            <a:avLst/>
          </a:prstGeom>
        </p:spPr>
        <p:txBody>
          <a:bodyPr anchor="ctr">
            <a:normAutofit/>
          </a:bodyPr>
          <a:lstStyle>
            <a:lvl1pPr algn="ctr">
              <a:defRPr sz="800"/>
            </a:lvl1pPr>
          </a:lstStyle>
          <a:p>
            <a:r>
              <a:rPr lang="fr-FR" dirty="0"/>
              <a:t>Icone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608821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orient="horz" pos="113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84C245-F097-EBE5-7892-0F358800BD69}"/>
              </a:ext>
            </a:extLst>
          </p:cNvPr>
          <p:cNvSpPr/>
          <p:nvPr userDrawn="1"/>
        </p:nvSpPr>
        <p:spPr>
          <a:xfrm>
            <a:off x="1" y="-1"/>
            <a:ext cx="12192000" cy="16287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01DEB5-8107-BB47-F1A3-F2380C17F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EFC141-511C-43CD-7B56-F3AF45DAC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9330C0-5254-6E5E-33E7-4B124D863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AC11-1142-4837-A2AE-B333CAE0D400}" type="datetime3">
              <a:rPr lang="fr-BE" smtClean="0"/>
              <a:t>13/11/2024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A49D64-80F4-4E92-5DEA-77393ECA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14CBAF-8DB0-E224-CE4F-5D7B3ECB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0B0E1-5996-4076-B218-AD0A98FC2792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Espace réservé pour une image  17">
            <a:extLst>
              <a:ext uri="{FF2B5EF4-FFF2-40B4-BE49-F238E27FC236}">
                <a16:creationId xmlns:a16="http://schemas.microsoft.com/office/drawing/2014/main" id="{171DEA42-39EA-572A-84BE-63F7F454180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26000" y="1349999"/>
            <a:ext cx="540000" cy="540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Picto</a:t>
            </a:r>
          </a:p>
        </p:txBody>
      </p:sp>
    </p:spTree>
    <p:extLst>
      <p:ext uri="{BB962C8B-B14F-4D97-AF65-F5344CB8AC3E}">
        <p14:creationId xmlns:p14="http://schemas.microsoft.com/office/powerpoint/2010/main" val="68539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 - Titre et contenu + Pet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84C245-F097-EBE5-7892-0F358800BD69}"/>
              </a:ext>
            </a:extLst>
          </p:cNvPr>
          <p:cNvSpPr/>
          <p:nvPr userDrawn="1"/>
        </p:nvSpPr>
        <p:spPr>
          <a:xfrm>
            <a:off x="1" y="-1"/>
            <a:ext cx="12192000" cy="16287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01DEB5-8107-BB47-F1A3-F2380C17F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EFC141-511C-43CD-7B56-F3AF45DAC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6025" y="2341814"/>
            <a:ext cx="7022020" cy="367957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9330C0-5254-6E5E-33E7-4B124D863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AC11-1142-4837-A2AE-B333CAE0D400}" type="datetime3">
              <a:rPr lang="fr-BE" smtClean="0"/>
              <a:t>13/11/2024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A49D64-80F4-4E92-5DEA-77393ECA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14CBAF-8DB0-E224-CE4F-5D7B3ECB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0B0E1-5996-4076-B218-AD0A98FC2792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Espace réservé pour une image  17">
            <a:extLst>
              <a:ext uri="{FF2B5EF4-FFF2-40B4-BE49-F238E27FC236}">
                <a16:creationId xmlns:a16="http://schemas.microsoft.com/office/drawing/2014/main" id="{171DEA42-39EA-572A-84BE-63F7F454180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26000" y="1349999"/>
            <a:ext cx="540000" cy="540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Picto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61A143CF-15BE-0F08-BFFC-9EB97E3696D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628775"/>
            <a:ext cx="3035300" cy="4392613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fr-FR"/>
              <a:t>Cliquez sur l'icône pour ajouter une image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0538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12" userDrawn="1">
          <p15:clr>
            <a:srgbClr val="FBAE40"/>
          </p15:clr>
        </p15:guide>
        <p15:guide id="2" pos="2366" userDrawn="1">
          <p15:clr>
            <a:srgbClr val="FBAE40"/>
          </p15:clr>
        </p15:guide>
        <p15:guide id="3" pos="5314" userDrawn="1">
          <p15:clr>
            <a:srgbClr val="FBAE40"/>
          </p15:clr>
        </p15:guide>
        <p15:guide id="4" pos="576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erso - Titre et contenu + Gr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84C245-F097-EBE5-7892-0F358800BD69}"/>
              </a:ext>
            </a:extLst>
          </p:cNvPr>
          <p:cNvSpPr/>
          <p:nvPr userDrawn="1"/>
        </p:nvSpPr>
        <p:spPr>
          <a:xfrm>
            <a:off x="1" y="-1"/>
            <a:ext cx="12192000" cy="16287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01DEB5-8107-BB47-F1A3-F2380C17F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EFC141-511C-43CD-7B56-F3AF45DAC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954" y="2341814"/>
            <a:ext cx="3961321" cy="367957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9330C0-5254-6E5E-33E7-4B124D863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AC11-1142-4837-A2AE-B333CAE0D400}" type="datetime3">
              <a:rPr lang="fr-BE" smtClean="0"/>
              <a:t>13/11/2024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A49D64-80F4-4E92-5DEA-77393ECA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14CBAF-8DB0-E224-CE4F-5D7B3ECB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0B0E1-5996-4076-B218-AD0A98FC2792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Espace réservé pour une image  17">
            <a:extLst>
              <a:ext uri="{FF2B5EF4-FFF2-40B4-BE49-F238E27FC236}">
                <a16:creationId xmlns:a16="http://schemas.microsoft.com/office/drawing/2014/main" id="{171DEA42-39EA-572A-84BE-63F7F454180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26000" y="1349999"/>
            <a:ext cx="540000" cy="540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Picto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61A143CF-15BE-0F08-BFFC-9EB97E3696D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1628775"/>
            <a:ext cx="6095998" cy="4392613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fr-FR"/>
              <a:t>Cliquez sur l'icône pour ajouter une image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5247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3386" userDrawn="1">
          <p15:clr>
            <a:srgbClr val="FBAE40"/>
          </p15:clr>
        </p15:guide>
        <p15:guide id="3" pos="429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7F0B7FDC-9E73-E724-EAA1-13AE2CF1EC27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-14514" y="1"/>
            <a:ext cx="6110514" cy="6021387"/>
          </a:xfr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926D389-D102-D5C4-2BEB-3BC3C785E6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6725" y="2349500"/>
            <a:ext cx="3959225" cy="3203575"/>
          </a:xfrm>
        </p:spPr>
        <p:txBody>
          <a:bodyPr anchor="t">
            <a:noAutofit/>
          </a:bodyPr>
          <a:lstStyle>
            <a:lvl1pPr algn="l">
              <a:defRPr sz="3600"/>
            </a:lvl1pPr>
          </a:lstStyle>
          <a:p>
            <a:r>
              <a:rPr lang="fr-FR" dirty="0"/>
              <a:t>Cliquez pour ajouter le titre le titre du chapitre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BA4B12-C19A-D041-3159-430BCC9C5CC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16725" y="1628775"/>
            <a:ext cx="3959226" cy="720725"/>
          </a:xfrm>
        </p:spPr>
        <p:txBody>
          <a:bodyPr anchor="ctr">
            <a:normAutofit/>
          </a:bodyPr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dirty="0"/>
              <a:t>Insérez # chapitre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B94DCB-9BE4-FA1F-F459-92D2E3E16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0FFF-8B12-43B6-BBCE-554E310073D2}" type="datetime3">
              <a:rPr lang="fr-BE" smtClean="0"/>
              <a:t>13/11/2024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6409E4-B91E-DB69-5F5E-D7162240B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C5E8DC-51CB-F281-B884-E1FBD996A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0B0E1-5996-4076-B218-AD0A98FC2792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Espace réservé pour une image  17">
            <a:extLst>
              <a:ext uri="{FF2B5EF4-FFF2-40B4-BE49-F238E27FC236}">
                <a16:creationId xmlns:a16="http://schemas.microsoft.com/office/drawing/2014/main" id="{51D200F4-F89B-4AE5-1584-77CE95FAD0F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36000" y="1628775"/>
            <a:ext cx="720000" cy="720725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fr-FR" dirty="0"/>
              <a:t>Picto</a:t>
            </a:r>
          </a:p>
        </p:txBody>
      </p:sp>
    </p:spTree>
    <p:extLst>
      <p:ext uri="{BB962C8B-B14F-4D97-AF65-F5344CB8AC3E}">
        <p14:creationId xmlns:p14="http://schemas.microsoft.com/office/powerpoint/2010/main" val="36727523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4294" userDrawn="1">
          <p15:clr>
            <a:srgbClr val="FBAE40"/>
          </p15:clr>
        </p15:guide>
        <p15:guide id="3" orient="horz" pos="349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11CC4D1-2FC5-46BA-DC6F-4652AEEB4AA1}"/>
              </a:ext>
            </a:extLst>
          </p:cNvPr>
          <p:cNvSpPr/>
          <p:nvPr userDrawn="1"/>
        </p:nvSpPr>
        <p:spPr>
          <a:xfrm>
            <a:off x="1" y="-1"/>
            <a:ext cx="12192000" cy="16287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D8A4B07-428F-D963-6775-495E333F3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D5F5B2-9F67-FB89-873B-B9B452634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3954" y="2349500"/>
            <a:ext cx="4321684" cy="32035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FD79B1-8725-196F-5A54-DCF99FCA9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362" y="2349500"/>
            <a:ext cx="4321681" cy="32035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4F56DC-E003-6D70-27BA-97500BBA5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865F-33E9-4BF0-A415-C3A48ABD6FD6}" type="datetime3">
              <a:rPr lang="fr-BE" smtClean="0"/>
              <a:t>13/11/2024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EF1BF2-DBD8-AA45-611A-E129B054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FF71E1-FB81-7979-718E-868D7F16C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0B0E1-5996-4076-B218-AD0A98FC2792}" type="slidenum">
              <a:rPr lang="fr-BE" smtClean="0"/>
              <a:t>‹N°›</a:t>
            </a:fld>
            <a:endParaRPr lang="fr-BE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9D3FDC75-C734-B808-B7DB-420AA2F30CE6}"/>
              </a:ext>
            </a:extLst>
          </p:cNvPr>
          <p:cNvCxnSpPr>
            <a:cxnSpLocks/>
          </p:cNvCxnSpPr>
          <p:nvPr userDrawn="1"/>
        </p:nvCxnSpPr>
        <p:spPr>
          <a:xfrm>
            <a:off x="6096000" y="2349500"/>
            <a:ext cx="0" cy="320357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Espace réservé pour une image  17">
            <a:extLst>
              <a:ext uri="{FF2B5EF4-FFF2-40B4-BE49-F238E27FC236}">
                <a16:creationId xmlns:a16="http://schemas.microsoft.com/office/drawing/2014/main" id="{7E6D42DE-FF64-1420-FBF9-30903C6D123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26000" y="1349999"/>
            <a:ext cx="540000" cy="540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Picto</a:t>
            </a:r>
          </a:p>
        </p:txBody>
      </p:sp>
    </p:spTree>
    <p:extLst>
      <p:ext uri="{BB962C8B-B14F-4D97-AF65-F5344CB8AC3E}">
        <p14:creationId xmlns:p14="http://schemas.microsoft.com/office/powerpoint/2010/main" val="638436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  <p15:guide id="3" orient="horz" pos="349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 - Trois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11CC4D1-2FC5-46BA-DC6F-4652AEEB4AA1}"/>
              </a:ext>
            </a:extLst>
          </p:cNvPr>
          <p:cNvSpPr/>
          <p:nvPr userDrawn="1"/>
        </p:nvSpPr>
        <p:spPr>
          <a:xfrm>
            <a:off x="1" y="-1"/>
            <a:ext cx="12192000" cy="16287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D8A4B07-428F-D963-6775-495E333F3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D5F5B2-9F67-FB89-873B-B9B452634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3954" y="2349500"/>
            <a:ext cx="2638800" cy="32035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FD79B1-8725-196F-5A54-DCF99FCA9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6600" y="2349500"/>
            <a:ext cx="2638800" cy="32035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4F56DC-E003-6D70-27BA-97500BBA5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865F-33E9-4BF0-A415-C3A48ABD6FD6}" type="datetime3">
              <a:rPr lang="fr-BE" smtClean="0"/>
              <a:t>13/11/2024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EF1BF2-DBD8-AA45-611A-E129B054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FF71E1-FB81-7979-718E-868D7F16C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0B0E1-5996-4076-B218-AD0A98FC2792}" type="slidenum">
              <a:rPr lang="fr-BE" smtClean="0"/>
              <a:t>‹N°›</a:t>
            </a:fld>
            <a:endParaRPr lang="fr-BE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9D3FDC75-C734-B808-B7DB-420AA2F30CE6}"/>
              </a:ext>
            </a:extLst>
          </p:cNvPr>
          <p:cNvCxnSpPr>
            <a:cxnSpLocks/>
          </p:cNvCxnSpPr>
          <p:nvPr userDrawn="1"/>
        </p:nvCxnSpPr>
        <p:spPr>
          <a:xfrm>
            <a:off x="7777323" y="2349500"/>
            <a:ext cx="0" cy="320357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3482CBB-AE10-A725-844A-11CEA5FE490B}"/>
              </a:ext>
            </a:extLst>
          </p:cNvPr>
          <p:cNvCxnSpPr>
            <a:cxnSpLocks/>
          </p:cNvCxnSpPr>
          <p:nvPr userDrawn="1"/>
        </p:nvCxnSpPr>
        <p:spPr>
          <a:xfrm>
            <a:off x="4414677" y="2349500"/>
            <a:ext cx="0" cy="320357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Espace réservé du contenu 3">
            <a:extLst>
              <a:ext uri="{FF2B5EF4-FFF2-40B4-BE49-F238E27FC236}">
                <a16:creationId xmlns:a16="http://schemas.microsoft.com/office/drawing/2014/main" id="{3792F369-54E1-4212-8074-562B0AFF00F5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39244" y="2349500"/>
            <a:ext cx="2638800" cy="32035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12" name="Espace réservé pour une image  17">
            <a:extLst>
              <a:ext uri="{FF2B5EF4-FFF2-40B4-BE49-F238E27FC236}">
                <a16:creationId xmlns:a16="http://schemas.microsoft.com/office/drawing/2014/main" id="{CAB90CB5-2ED6-1225-D99D-873DE88AC9E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26000" y="1349999"/>
            <a:ext cx="540000" cy="540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Picto</a:t>
            </a:r>
          </a:p>
        </p:txBody>
      </p:sp>
    </p:spTree>
    <p:extLst>
      <p:ext uri="{BB962C8B-B14F-4D97-AF65-F5344CB8AC3E}">
        <p14:creationId xmlns:p14="http://schemas.microsoft.com/office/powerpoint/2010/main" val="89423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47" userDrawn="1">
          <p15:clr>
            <a:srgbClr val="FBAE40"/>
          </p15:clr>
        </p15:guide>
        <p15:guide id="2" pos="3001" userDrawn="1">
          <p15:clr>
            <a:srgbClr val="FBAE40"/>
          </p15:clr>
        </p15:guide>
        <p15:guide id="3" orient="horz" pos="3498" userDrawn="1">
          <p15:clr>
            <a:srgbClr val="FBAE40"/>
          </p15:clr>
        </p15:guide>
        <p15:guide id="4" pos="4679" userDrawn="1">
          <p15:clr>
            <a:srgbClr val="FBAE40"/>
          </p15:clr>
        </p15:guide>
        <p15:guide id="5" pos="513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141C02B-A3E0-7B1E-D814-DCB132789FD5}"/>
              </a:ext>
            </a:extLst>
          </p:cNvPr>
          <p:cNvSpPr/>
          <p:nvPr userDrawn="1"/>
        </p:nvSpPr>
        <p:spPr>
          <a:xfrm>
            <a:off x="1" y="-1"/>
            <a:ext cx="12192000" cy="16287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88F1BCD-447C-E2D2-214E-943F28681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050" y="80964"/>
            <a:ext cx="9361992" cy="154781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8A250E-14C5-FEAE-31A5-EE9C587E06E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3953" y="2349500"/>
            <a:ext cx="4321685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sous-titres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9F36F4-A732-FDB5-71A2-FE0B2C8B2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13953" y="3173412"/>
            <a:ext cx="4321685" cy="237966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4A35BCD-DC41-6B71-45BB-41662584D66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56363" y="2349500"/>
            <a:ext cx="4321682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sous-titres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E251535-1B87-0EB4-4804-256FF18FB4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56363" y="3173412"/>
            <a:ext cx="4321682" cy="237966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4EBEB4E-DD1B-971A-F698-7C75E27A8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CF63-3C60-439F-8AFB-A6A8066D309E}" type="datetime3">
              <a:rPr lang="fr-BE" smtClean="0"/>
              <a:t>13/11/2024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7FE51A5-34F3-A438-07A6-FFB673A9B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711E9C5-AC73-642B-8036-D01E36C58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0B0E1-5996-4076-B218-AD0A98FC2792}" type="slidenum">
              <a:rPr lang="fr-BE" smtClean="0"/>
              <a:t>‹N°›</a:t>
            </a:fld>
            <a:endParaRPr lang="fr-BE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3E44D95-2C9D-DFE1-96F5-1B5C84495E37}"/>
              </a:ext>
            </a:extLst>
          </p:cNvPr>
          <p:cNvCxnSpPr>
            <a:cxnSpLocks/>
          </p:cNvCxnSpPr>
          <p:nvPr userDrawn="1"/>
        </p:nvCxnSpPr>
        <p:spPr>
          <a:xfrm>
            <a:off x="6096000" y="2349500"/>
            <a:ext cx="0" cy="320357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Espace réservé pour une image  17">
            <a:extLst>
              <a:ext uri="{FF2B5EF4-FFF2-40B4-BE49-F238E27FC236}">
                <a16:creationId xmlns:a16="http://schemas.microsoft.com/office/drawing/2014/main" id="{CBE7B48E-E367-BE5E-0E32-04F2D6161EE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26000" y="1349999"/>
            <a:ext cx="540000" cy="540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Picto</a:t>
            </a:r>
          </a:p>
        </p:txBody>
      </p:sp>
    </p:spTree>
    <p:extLst>
      <p:ext uri="{BB962C8B-B14F-4D97-AF65-F5344CB8AC3E}">
        <p14:creationId xmlns:p14="http://schemas.microsoft.com/office/powerpoint/2010/main" val="21052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  <p15:guide id="3" orient="horz" pos="349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4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 19">
            <a:extLst>
              <a:ext uri="{FF2B5EF4-FFF2-40B4-BE49-F238E27FC236}">
                <a16:creationId xmlns:a16="http://schemas.microsoft.com/office/drawing/2014/main" id="{B46995A1-7C4D-A588-B4F5-5C733D688247}"/>
              </a:ext>
            </a:extLst>
          </p:cNvPr>
          <p:cNvGrpSpPr>
            <a:grpSpLocks/>
          </p:cNvGrpSpPr>
          <p:nvPr userDrawn="1"/>
        </p:nvGrpSpPr>
        <p:grpSpPr>
          <a:xfrm>
            <a:off x="-3" y="6021389"/>
            <a:ext cx="12192003" cy="836612"/>
            <a:chOff x="-3" y="6021389"/>
            <a:chExt cx="12192003" cy="836612"/>
          </a:xfrm>
        </p:grpSpPr>
        <p:sp>
          <p:nvSpPr>
            <p:cNvPr id="14" name="Rectangle : avec coin arrondi 13">
              <a:extLst>
                <a:ext uri="{FF2B5EF4-FFF2-40B4-BE49-F238E27FC236}">
                  <a16:creationId xmlns:a16="http://schemas.microsoft.com/office/drawing/2014/main" id="{B189D98B-8FC1-8C6F-6AAF-A7FD8ABB5624}"/>
                </a:ext>
              </a:extLst>
            </p:cNvPr>
            <p:cNvSpPr>
              <a:spLocks/>
            </p:cNvSpPr>
            <p:nvPr userDrawn="1"/>
          </p:nvSpPr>
          <p:spPr>
            <a:xfrm>
              <a:off x="-3" y="6021389"/>
              <a:ext cx="12192002" cy="755650"/>
            </a:xfrm>
            <a:prstGeom prst="round1Rect">
              <a:avLst>
                <a:gd name="adj" fmla="val 0"/>
              </a:avLst>
            </a:prstGeom>
            <a:gradFill>
              <a:gsLst>
                <a:gs pos="48000">
                  <a:srgbClr val="E4628A"/>
                </a:gs>
                <a:gs pos="88000">
                  <a:srgbClr val="E4628A"/>
                </a:gs>
                <a:gs pos="0">
                  <a:srgbClr val="E86A09"/>
                </a:gs>
                <a:gs pos="95000">
                  <a:srgbClr val="0D3075"/>
                </a:gs>
                <a:gs pos="100000">
                  <a:srgbClr val="067699"/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pic>
          <p:nvPicPr>
            <p:cNvPr id="13" name="Graphique 12">
              <a:extLst>
                <a:ext uri="{FF2B5EF4-FFF2-40B4-BE49-F238E27FC236}">
                  <a16:creationId xmlns:a16="http://schemas.microsoft.com/office/drawing/2014/main" id="{C1F5CC6E-AE35-696E-39E9-C3C589B8F154}"/>
                </a:ext>
              </a:extLst>
            </p:cNvPr>
            <p:cNvPicPr>
              <a:picLocks/>
            </p:cNvPicPr>
            <p:nvPr userDrawn="1"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0" y="6777038"/>
              <a:ext cx="12192000" cy="80963"/>
            </a:xfrm>
            <a:prstGeom prst="rect">
              <a:avLst/>
            </a:prstGeom>
          </p:spPr>
        </p:pic>
      </p:grpSp>
      <p:pic>
        <p:nvPicPr>
          <p:cNvPr id="25" name="Graphique 24">
            <a:extLst>
              <a:ext uri="{FF2B5EF4-FFF2-40B4-BE49-F238E27FC236}">
                <a16:creationId xmlns:a16="http://schemas.microsoft.com/office/drawing/2014/main" id="{41DEA878-04B9-4E07-BA92-C80E6D6C0667}"/>
              </a:ext>
            </a:extLst>
          </p:cNvPr>
          <p:cNvPicPr/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0778045" y="6149241"/>
            <a:ext cx="1151507" cy="519517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330E0F8-C187-E907-EC50-9587851CD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050" y="80964"/>
            <a:ext cx="9361995" cy="154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6674D6-A839-CA89-26D8-B045526BE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6050" y="2349500"/>
            <a:ext cx="9361995" cy="3671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B94347-DECC-0F0C-C6F7-12D4738F45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626536" y="6149241"/>
            <a:ext cx="1151508" cy="556461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ctr">
              <a:defRPr sz="1300">
                <a:solidFill>
                  <a:schemeClr val="bg1"/>
                </a:solidFill>
              </a:defRPr>
            </a:lvl1pPr>
          </a:lstStyle>
          <a:p>
            <a:fld id="{AF96DF7C-091D-494F-ABA9-BEF9B36A62BB}" type="datetime3">
              <a:rPr lang="fr-BE" smtClean="0"/>
              <a:pPr/>
              <a:t>13/11/2024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38B105-FBA6-E8C9-3867-A31B0D67B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3955" y="6149242"/>
            <a:ext cx="8212579" cy="55646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30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EF93D7-24BB-7FF2-0332-A1A4E32711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4" y="6149242"/>
            <a:ext cx="1413958" cy="55646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ctr">
              <a:defRPr sz="1300">
                <a:solidFill>
                  <a:schemeClr val="bg1"/>
                </a:solidFill>
              </a:defRPr>
            </a:lvl1pPr>
          </a:lstStyle>
          <a:p>
            <a:fld id="{C8B0B0E1-5996-4076-B218-AD0A98FC2792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1852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62" r:id="rId4"/>
    <p:sldLayoutId id="2147483663" r:id="rId5"/>
    <p:sldLayoutId id="2147483651" r:id="rId6"/>
    <p:sldLayoutId id="2147483652" r:id="rId7"/>
    <p:sldLayoutId id="2147483660" r:id="rId8"/>
    <p:sldLayoutId id="2147483653" r:id="rId9"/>
    <p:sldLayoutId id="2147483654" r:id="rId10"/>
    <p:sldLayoutId id="2147483659" r:id="rId11"/>
    <p:sldLayoutId id="2147483655" r:id="rId12"/>
    <p:sldLayoutId id="2147483656" r:id="rId13"/>
    <p:sldLayoutId id="2147483664" r:id="rId14"/>
    <p:sldLayoutId id="2147483657" r:id="rId15"/>
    <p:sldLayoutId id="2147483661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68288" indent="-2682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03275" indent="-2682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17367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69" userDrawn="1">
          <p15:clr>
            <a:srgbClr val="F26B43"/>
          </p15:clr>
        </p15:guide>
        <p15:guide id="4" orient="horz" pos="51" userDrawn="1">
          <p15:clr>
            <a:srgbClr val="F26B43"/>
          </p15:clr>
        </p15:guide>
        <p15:guide id="5" orient="horz" pos="1026" userDrawn="1">
          <p15:clr>
            <a:srgbClr val="547EBF"/>
          </p15:clr>
        </p15:guide>
        <p15:guide id="8" orient="horz" pos="3793" userDrawn="1">
          <p15:clr>
            <a:srgbClr val="547EBF"/>
          </p15:clr>
        </p15:guide>
        <p15:guide id="9" orient="horz" pos="1480" userDrawn="1">
          <p15:clr>
            <a:srgbClr val="547EBF"/>
          </p15:clr>
        </p15:guide>
        <p15:guide id="10" pos="892" userDrawn="1">
          <p15:clr>
            <a:srgbClr val="547EBF"/>
          </p15:clr>
        </p15:guide>
        <p15:guide id="11" pos="6788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mailto:gestiondesrisques@cesi.be" TargetMode="External"/><Relationship Id="rId2" Type="http://schemas.openxmlformats.org/officeDocument/2006/relationships/hyperlink" Target="mailto:tim.vanhuygevoort@cesi.be" TargetMode="Externa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pour une image  2" descr="Une image contenant dessin humoristique, Dessin animé, illustration, Animation&#10;&#10;Description générée automatiquement">
            <a:extLst>
              <a:ext uri="{FF2B5EF4-FFF2-40B4-BE49-F238E27FC236}">
                <a16:creationId xmlns:a16="http://schemas.microsoft.com/office/drawing/2014/main" id="{8193B9AD-D9E2-C1A0-DFF5-07F039FFC1A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108" t="-935" r="-17747" b="19555"/>
          <a:stretch/>
        </p:blipFill>
        <p:spPr>
          <a:xfrm>
            <a:off x="2998839" y="344129"/>
            <a:ext cx="6223819" cy="3448409"/>
          </a:xfrm>
        </p:spPr>
      </p:pic>
    </p:spTree>
    <p:extLst>
      <p:ext uri="{BB962C8B-B14F-4D97-AF65-F5344CB8AC3E}">
        <p14:creationId xmlns:p14="http://schemas.microsoft.com/office/powerpoint/2010/main" val="1080758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0BC46-BF03-865D-035A-E1B99182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Choix du multi-KIM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58B4F6-BD28-C30D-323E-A2E7E81B1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050" y="2349500"/>
            <a:ext cx="9361995" cy="3538519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lvl="1"/>
            <a:r>
              <a:rPr lang="fr-FR" dirty="0"/>
              <a:t>Combinaison des charges physiques des tâches journalières, par risque, pour déterminer </a:t>
            </a:r>
            <a:r>
              <a:rPr lang="fr-FR" b="1" dirty="0">
                <a:latin typeface="+mj-lt"/>
              </a:rPr>
              <a:t>une charge journalière </a:t>
            </a:r>
            <a:r>
              <a:rPr lang="fr-FR" b="1" dirty="0"/>
              <a:t>(Lex8h).</a:t>
            </a:r>
          </a:p>
          <a:p>
            <a:pPr lvl="1"/>
            <a:r>
              <a:rPr lang="fr-FR" dirty="0"/>
              <a:t>Permet une </a:t>
            </a:r>
            <a:r>
              <a:rPr lang="fr-FR" b="1" dirty="0">
                <a:latin typeface="+mj-lt"/>
              </a:rPr>
              <a:t>approche standardisée et </a:t>
            </a:r>
            <a:r>
              <a:rPr lang="fr-FR" dirty="0">
                <a:latin typeface="+mj-lt"/>
              </a:rPr>
              <a:t>globale</a:t>
            </a:r>
            <a:r>
              <a:rPr lang="fr-FR" dirty="0"/>
              <a:t>, prenant en compte une multitude de facteurs de risques. </a:t>
            </a:r>
            <a:r>
              <a:rPr lang="fr-FR" sz="2000" i="1" dirty="0"/>
              <a:t>Cela dit, la méthode KIM n’aborde que sommairement </a:t>
            </a:r>
            <a:r>
              <a:rPr lang="fr-FR" sz="2000" b="1" i="1" dirty="0"/>
              <a:t>l'organisation du travail </a:t>
            </a:r>
            <a:r>
              <a:rPr lang="fr-FR" sz="2000" i="1" dirty="0"/>
              <a:t>et </a:t>
            </a:r>
            <a:r>
              <a:rPr lang="fr-FR" sz="2000" b="1" i="1" dirty="0"/>
              <a:t>les facteurs physiques.</a:t>
            </a:r>
            <a:endParaRPr lang="fr-FR" sz="2000" i="1" dirty="0"/>
          </a:p>
        </p:txBody>
      </p:sp>
      <p:pic>
        <p:nvPicPr>
          <p:cNvPr id="9" name="Espace réservé pour une image  12">
            <a:extLst>
              <a:ext uri="{FF2B5EF4-FFF2-40B4-BE49-F238E27FC236}">
                <a16:creationId xmlns:a16="http://schemas.microsoft.com/office/drawing/2014/main" id="{DE8EE5D3-D7F2-B8A9-44A8-941573075F1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219" b="219"/>
          <a:stretch/>
        </p:blipFill>
        <p:spPr/>
      </p:pic>
    </p:spTree>
    <p:extLst>
      <p:ext uri="{BB962C8B-B14F-4D97-AF65-F5344CB8AC3E}">
        <p14:creationId xmlns:p14="http://schemas.microsoft.com/office/powerpoint/2010/main" val="2719916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CA1166-3253-0B12-4EA8-B19FB272D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KIM (Key Indicator Method)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040B25-EDE1-4FC3-4D43-009F8514F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r-FR" dirty="0"/>
              <a:t>Développée par la </a:t>
            </a:r>
            <a:r>
              <a:rPr lang="fr-FR" b="1" dirty="0" err="1"/>
              <a:t>BAuA</a:t>
            </a:r>
            <a:r>
              <a:rPr lang="fr-FR" dirty="0"/>
              <a:t> (Institut fédéral allemand pour la santé et la sécurité au travail).</a:t>
            </a:r>
          </a:p>
          <a:p>
            <a:pPr lvl="1"/>
            <a:r>
              <a:rPr lang="fr-FR" b="1" dirty="0"/>
              <a:t>Outil de dépistage </a:t>
            </a:r>
            <a:r>
              <a:rPr lang="fr-FR" dirty="0"/>
              <a:t>pour </a:t>
            </a:r>
            <a:r>
              <a:rPr lang="fr-FR" b="1" dirty="0"/>
              <a:t>quantifier les risques </a:t>
            </a:r>
            <a:r>
              <a:rPr lang="fr-FR" dirty="0"/>
              <a:t>liés aux tâches physiques.</a:t>
            </a:r>
          </a:p>
          <a:p>
            <a:pPr lvl="1"/>
            <a:r>
              <a:rPr lang="fr-FR" dirty="0"/>
              <a:t>Basée sur des observations et une </a:t>
            </a:r>
            <a:r>
              <a:rPr lang="fr-FR" b="1" dirty="0"/>
              <a:t>analyse des tâches</a:t>
            </a:r>
            <a:r>
              <a:rPr lang="fr-FR" dirty="0"/>
              <a:t>.</a:t>
            </a:r>
          </a:p>
          <a:p>
            <a:pPr lvl="1"/>
            <a:r>
              <a:rPr lang="fr-FR" b="1" dirty="0"/>
              <a:t>Six outils </a:t>
            </a:r>
            <a:r>
              <a:rPr lang="fr-FR" dirty="0"/>
              <a:t>de dépistage disponibles selon le type de charge physique.</a:t>
            </a:r>
          </a:p>
          <a:p>
            <a:pPr marL="1009650" lvl="2" indent="-285750"/>
            <a:r>
              <a:rPr lang="fr-FR" b="1" dirty="0"/>
              <a:t>+ Multi-KIM</a:t>
            </a:r>
            <a:endParaRPr lang="fr-BE" dirty="0"/>
          </a:p>
        </p:txBody>
      </p:sp>
      <p:pic>
        <p:nvPicPr>
          <p:cNvPr id="6" name="Espace réservé pour une image  5" descr="Toque d'étudiant avec un remplissage uni">
            <a:extLst>
              <a:ext uri="{FF2B5EF4-FFF2-40B4-BE49-F238E27FC236}">
                <a16:creationId xmlns:a16="http://schemas.microsoft.com/office/drawing/2014/main" id="{63A6D2B6-B728-8AED-85DE-06177C79B215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11201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93EB64-A0E2-9BAB-4B67-0B73AC124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Objectifs des outils KIM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EE356A-D1C6-4456-72DF-5067B4A87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r-FR" dirty="0"/>
              <a:t>Calcul du </a:t>
            </a:r>
            <a:r>
              <a:rPr lang="fr-FR" b="1" dirty="0"/>
              <a:t>risque global de surcharge </a:t>
            </a:r>
            <a:r>
              <a:rPr lang="fr-FR" dirty="0"/>
              <a:t>via des scores attribués à divers </a:t>
            </a:r>
            <a:r>
              <a:rPr lang="fr-FR" b="1" dirty="0"/>
              <a:t>facteurs de risque</a:t>
            </a:r>
            <a:r>
              <a:rPr lang="fr-FR" dirty="0"/>
              <a:t>.</a:t>
            </a:r>
          </a:p>
          <a:p>
            <a:pPr lvl="1"/>
            <a:r>
              <a:rPr lang="fr-FR" b="1" dirty="0"/>
              <a:t>Quantifier</a:t>
            </a:r>
            <a:r>
              <a:rPr lang="fr-FR" dirty="0"/>
              <a:t> le facteur de risque le plus contraignant dans une tâche spécifique.</a:t>
            </a:r>
          </a:p>
          <a:p>
            <a:pPr lvl="2"/>
            <a:r>
              <a:rPr lang="fr-FR" dirty="0"/>
              <a:t>Priorisation des mesures de prévention en fonction de l'importance des risques identifiés.</a:t>
            </a:r>
          </a:p>
          <a:p>
            <a:pPr lvl="1"/>
            <a:r>
              <a:rPr lang="fr-FR" dirty="0"/>
              <a:t>Les outils KIM permettent de </a:t>
            </a:r>
            <a:r>
              <a:rPr lang="fr-FR" b="1" dirty="0"/>
              <a:t>simuler l'efficacité des mesures de prévention</a:t>
            </a:r>
            <a:r>
              <a:rPr lang="fr-FR" dirty="0"/>
              <a:t>.</a:t>
            </a:r>
          </a:p>
        </p:txBody>
      </p:sp>
      <p:pic>
        <p:nvPicPr>
          <p:cNvPr id="5" name="Espace réservé pour une image  5" descr="Toque d'étudiant avec un remplissage uni">
            <a:extLst>
              <a:ext uri="{FF2B5EF4-FFF2-40B4-BE49-F238E27FC236}">
                <a16:creationId xmlns:a16="http://schemas.microsoft.com/office/drawing/2014/main" id="{42F637B1-BF51-3BAC-E70E-57721E20893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4129539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C44F14-2464-902A-3E30-4F5CA0FA2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Avantages et limites</a:t>
            </a:r>
            <a:br>
              <a:rPr lang="fr-FR" dirty="0"/>
            </a:br>
            <a:r>
              <a:rPr lang="fr-FR" dirty="0"/>
              <a:t>de la méthode KIM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059A89-5226-6C97-707F-3EFE5EEC3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r-FR" b="1" dirty="0"/>
              <a:t>Précision de l’évaluation </a:t>
            </a:r>
            <a:r>
              <a:rPr lang="fr-FR" dirty="0"/>
              <a:t>dépendant de la qualité de l’analyse des tâches.</a:t>
            </a:r>
          </a:p>
          <a:p>
            <a:pPr lvl="1"/>
            <a:r>
              <a:rPr lang="fr-FR" b="1" dirty="0"/>
              <a:t>Échelle uniforme</a:t>
            </a:r>
            <a:r>
              <a:rPr lang="fr-FR" dirty="0"/>
              <a:t> (0 à 100 points) facilite la </a:t>
            </a:r>
            <a:r>
              <a:rPr lang="fr-FR" b="1" dirty="0"/>
              <a:t>comparaison des risques </a:t>
            </a:r>
            <a:r>
              <a:rPr lang="fr-FR" dirty="0"/>
              <a:t>pour différents postes.</a:t>
            </a:r>
          </a:p>
          <a:p>
            <a:pPr lvl="1"/>
            <a:r>
              <a:rPr lang="fr-FR" b="1" dirty="0"/>
              <a:t>Les six outils KIM</a:t>
            </a:r>
            <a:r>
              <a:rPr lang="fr-FR" dirty="0"/>
              <a:t> couvrent </a:t>
            </a:r>
            <a:r>
              <a:rPr lang="fr-FR" b="1" dirty="0"/>
              <a:t>90 % des situations</a:t>
            </a:r>
            <a:r>
              <a:rPr lang="fr-FR" dirty="0"/>
              <a:t> de charge physique</a:t>
            </a:r>
          </a:p>
          <a:p>
            <a:pPr marL="268288" lvl="2" indent="0">
              <a:buNone/>
            </a:pPr>
            <a:r>
              <a:rPr lang="fr-FR" dirty="0"/>
              <a:t>= une approche </a:t>
            </a:r>
            <a:r>
              <a:rPr lang="fr-FR" b="1" dirty="0"/>
              <a:t>standard</a:t>
            </a:r>
            <a:r>
              <a:rPr lang="fr-FR" dirty="0"/>
              <a:t> pour l'évaluation quantitative des risques.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Évaluation du risque indépendamment de la personne effectuant la tâche</a:t>
            </a:r>
          </a:p>
          <a:p>
            <a:endParaRPr lang="fr-BE" dirty="0"/>
          </a:p>
        </p:txBody>
      </p:sp>
      <p:pic>
        <p:nvPicPr>
          <p:cNvPr id="5" name="Espace réservé pour une image  5" descr="Toque d'étudiant avec un remplissage uni">
            <a:extLst>
              <a:ext uri="{FF2B5EF4-FFF2-40B4-BE49-F238E27FC236}">
                <a16:creationId xmlns:a16="http://schemas.microsoft.com/office/drawing/2014/main" id="{EAFBFB76-F78B-4BBC-E011-E906012BA65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2248403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E92C05-2E9E-1316-6D42-68A73C341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Validité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3E1488-6C8C-EFC3-22D2-9FDFF2BB65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latin typeface="+mj-lt"/>
              </a:rPr>
              <a:t>Population</a:t>
            </a:r>
            <a:endParaRPr lang="fr-FR" dirty="0">
              <a:latin typeface="+mj-lt"/>
            </a:endParaRPr>
          </a:p>
          <a:p>
            <a:pPr marL="531812" indent="-342900">
              <a:buFont typeface="Arial" panose="020B0604020202020204" pitchFamily="34" charset="0"/>
              <a:buChar char="•"/>
            </a:pPr>
            <a:r>
              <a:rPr lang="fr-FR" dirty="0"/>
              <a:t>Tests dans </a:t>
            </a:r>
            <a:r>
              <a:rPr lang="fr-FR" b="1" dirty="0"/>
              <a:t>40 entreprises</a:t>
            </a:r>
            <a:r>
              <a:rPr lang="fr-FR" dirty="0"/>
              <a:t> (plusieurs secteurs)</a:t>
            </a:r>
          </a:p>
          <a:p>
            <a:pPr marL="531812" indent="-342900">
              <a:buFont typeface="Arial" panose="020B0604020202020204" pitchFamily="34" charset="0"/>
              <a:buChar char="•"/>
            </a:pPr>
            <a:r>
              <a:rPr lang="fr-FR" b="1" dirty="0"/>
              <a:t>200 évaluateurs</a:t>
            </a:r>
            <a:r>
              <a:rPr lang="fr-FR" dirty="0"/>
              <a:t>, sur plus de </a:t>
            </a:r>
            <a:r>
              <a:rPr lang="fr-FR" b="1" dirty="0"/>
              <a:t>600 tâches</a:t>
            </a:r>
            <a:endParaRPr lang="fr-FR" dirty="0"/>
          </a:p>
          <a:p>
            <a:pPr marL="531812" indent="-342900">
              <a:buFont typeface="Arial" panose="020B0604020202020204" pitchFamily="34" charset="0"/>
              <a:buChar char="•"/>
            </a:pPr>
            <a:r>
              <a:rPr lang="fr-FR" b="1" dirty="0"/>
              <a:t>192 postes de travail</a:t>
            </a:r>
            <a:r>
              <a:rPr lang="fr-FR" dirty="0"/>
              <a:t>, </a:t>
            </a:r>
            <a:r>
              <a:rPr lang="fr-FR" b="1" dirty="0"/>
              <a:t>808 employés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B9A4814-E0FE-30D5-39A6-EC78F2465F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74662" indent="-285750"/>
            <a:r>
              <a:rPr lang="fr-FR" b="1" dirty="0">
                <a:latin typeface="+mj-lt"/>
              </a:rPr>
              <a:t>Croisement des données</a:t>
            </a:r>
            <a:endParaRPr lang="fr-FR" dirty="0">
              <a:latin typeface="+mj-lt"/>
            </a:endParaRPr>
          </a:p>
          <a:p>
            <a:pPr marL="722312" indent="-342900">
              <a:buFont typeface="Arial" panose="020B0604020202020204" pitchFamily="34" charset="0"/>
              <a:buChar char="•"/>
            </a:pPr>
            <a:r>
              <a:rPr lang="fr-FR" b="1" dirty="0"/>
              <a:t>Questionnaire nordique</a:t>
            </a:r>
            <a:r>
              <a:rPr lang="fr-FR" dirty="0"/>
              <a:t> (plaintes physiques)</a:t>
            </a:r>
          </a:p>
          <a:p>
            <a:pPr marL="722312" indent="-342900">
              <a:buFont typeface="Arial" panose="020B0604020202020204" pitchFamily="34" charset="0"/>
              <a:buChar char="•"/>
            </a:pPr>
            <a:r>
              <a:rPr lang="fr-FR" b="1" dirty="0"/>
              <a:t>Symptômes </a:t>
            </a:r>
            <a:r>
              <a:rPr lang="fr-FR" b="1" dirty="0" err="1"/>
              <a:t>musculo-squelettiques</a:t>
            </a:r>
            <a:r>
              <a:rPr lang="fr-FR" b="1" dirty="0"/>
              <a:t> </a:t>
            </a:r>
            <a:r>
              <a:rPr lang="fr-FR" dirty="0"/>
              <a:t>(tests cliniques)</a:t>
            </a:r>
          </a:p>
          <a:p>
            <a:pPr marL="722312" indent="-342900">
              <a:buFont typeface="Arial" panose="020B0604020202020204" pitchFamily="34" charset="0"/>
              <a:buChar char="•"/>
            </a:pPr>
            <a:r>
              <a:rPr lang="fr-FR" b="1" dirty="0"/>
              <a:t>Work </a:t>
            </a:r>
            <a:r>
              <a:rPr lang="fr-FR" b="1" dirty="0" err="1"/>
              <a:t>Ability</a:t>
            </a:r>
            <a:r>
              <a:rPr lang="fr-FR" b="1" dirty="0"/>
              <a:t> Index</a:t>
            </a:r>
            <a:r>
              <a:rPr lang="fr-FR" dirty="0"/>
              <a:t> (capacité de travail)</a:t>
            </a:r>
          </a:p>
          <a:p>
            <a:pPr marL="722312" indent="-342900">
              <a:buFont typeface="Arial" panose="020B0604020202020204" pitchFamily="34" charset="0"/>
              <a:buChar char="•"/>
            </a:pPr>
            <a:r>
              <a:rPr lang="fr-FR" b="1" dirty="0"/>
              <a:t>Échelle de Borg</a:t>
            </a:r>
            <a:r>
              <a:rPr lang="fr-FR" dirty="0"/>
              <a:t> (perception de la lourdeur)</a:t>
            </a:r>
          </a:p>
          <a:p>
            <a:endParaRPr lang="fr-BE" dirty="0"/>
          </a:p>
        </p:txBody>
      </p:sp>
      <p:pic>
        <p:nvPicPr>
          <p:cNvPr id="7" name="Espace réservé pour une image  5" descr="Toque d'étudiant avec un remplissage uni">
            <a:extLst>
              <a:ext uri="{FF2B5EF4-FFF2-40B4-BE49-F238E27FC236}">
                <a16:creationId xmlns:a16="http://schemas.microsoft.com/office/drawing/2014/main" id="{ACA842A2-34B9-FDAC-14D1-F872D28C187D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2287296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C64601-2C30-5AAF-D7DF-3F22D1C66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Validité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E4F437-27E6-49A2-8B51-D44FD1F67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latin typeface="+mj-lt"/>
              </a:rPr>
              <a:t>Résultats</a:t>
            </a:r>
          </a:p>
          <a:p>
            <a:pPr lvl="1"/>
            <a:r>
              <a:rPr lang="fr-FR" dirty="0"/>
              <a:t>Score jusqu'à 100 : validité bonne à très bonne</a:t>
            </a:r>
          </a:p>
          <a:p>
            <a:pPr lvl="1"/>
            <a:r>
              <a:rPr lang="fr-FR" dirty="0"/>
              <a:t>Scores &gt; 100 ≠ plus d'absences liées aux TMS.</a:t>
            </a:r>
          </a:p>
          <a:p>
            <a:pPr lvl="2"/>
            <a:r>
              <a:rPr lang="fr-FR" dirty="0"/>
              <a:t>Données issues de la médecine d'assurance en Allemagne.</a:t>
            </a:r>
          </a:p>
          <a:p>
            <a:pPr lvl="2"/>
            <a:r>
              <a:rPr lang="fr-FR" dirty="0"/>
              <a:t>Limitation d'accès aux données des postes à risque &gt; 80 points (problème d'anonymat des entreprises).</a:t>
            </a:r>
          </a:p>
          <a:p>
            <a:pPr lvl="1"/>
            <a:endParaRPr lang="fr-FR" dirty="0"/>
          </a:p>
          <a:p>
            <a:r>
              <a:rPr lang="fr-FR" b="1" dirty="0">
                <a:latin typeface="+mj-lt"/>
              </a:rPr>
              <a:t>Objectivité et fiabilité </a:t>
            </a:r>
            <a:r>
              <a:rPr lang="fr-FR" dirty="0"/>
              <a:t>des outils confirmée lors d’ateliers avec 85 évaluateurs, avec comparaison à d’autres méthodes d’évaluation (REBA, RULA, OCRA, …).</a:t>
            </a:r>
          </a:p>
          <a:p>
            <a:endParaRPr lang="fr-BE" dirty="0"/>
          </a:p>
        </p:txBody>
      </p:sp>
      <p:pic>
        <p:nvPicPr>
          <p:cNvPr id="6" name="Espace réservé pour une image  5" descr="Toque d'étudiant avec un remplissage uni">
            <a:extLst>
              <a:ext uri="{FF2B5EF4-FFF2-40B4-BE49-F238E27FC236}">
                <a16:creationId xmlns:a16="http://schemas.microsoft.com/office/drawing/2014/main" id="{74D0A502-5981-96DD-7316-E29B9251F43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4240031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 descr="Commentaire important avec un remplissage uni">
            <a:extLst>
              <a:ext uri="{FF2B5EF4-FFF2-40B4-BE49-F238E27FC236}">
                <a16:creationId xmlns:a16="http://schemas.microsoft.com/office/drawing/2014/main" id="{19745F2A-E613-C5C8-6635-70BD5A355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51638" y="836613"/>
            <a:ext cx="7888724" cy="6579071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22D7ACF-B38F-210A-E18B-F8F40756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Recueil des données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387D17-030C-5BFB-820A-BD3B91EFC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fr-FR" dirty="0"/>
              <a:t>L’</a:t>
            </a:r>
            <a:r>
              <a:rPr lang="fr-FR" dirty="0">
                <a:latin typeface="+mj-lt"/>
              </a:rPr>
              <a:t>analyse des tâches </a:t>
            </a:r>
            <a:r>
              <a:rPr lang="fr-FR" dirty="0"/>
              <a:t>est la partie la plus importante et la partie la plus complexe à faire !</a:t>
            </a:r>
            <a:endParaRPr lang="fr-FR" b="1" dirty="0"/>
          </a:p>
          <a:p>
            <a:pPr lvl="1"/>
            <a:endParaRPr lang="fr-FR" b="1" dirty="0"/>
          </a:p>
          <a:p>
            <a:pPr lvl="1"/>
            <a:r>
              <a:rPr lang="fr-FR" b="1" dirty="0"/>
              <a:t>Analyse approfondie des sous-tâches </a:t>
            </a:r>
            <a:r>
              <a:rPr lang="fr-FR" dirty="0"/>
              <a:t>pour identifier la charge physique et choisir l'outil KIM approprié parmi les six.</a:t>
            </a:r>
          </a:p>
          <a:p>
            <a:pPr lvl="2"/>
            <a:r>
              <a:rPr lang="fr-FR" dirty="0"/>
              <a:t>Plusieurs </a:t>
            </a:r>
            <a:r>
              <a:rPr lang="fr-FR" dirty="0" err="1"/>
              <a:t>KIMs</a:t>
            </a:r>
            <a:r>
              <a:rPr lang="fr-FR" dirty="0"/>
              <a:t> peuvent être utilisés pour une même tâche.</a:t>
            </a:r>
          </a:p>
          <a:p>
            <a:endParaRPr lang="fr-FR" dirty="0"/>
          </a:p>
          <a:p>
            <a:pPr lvl="1"/>
            <a:r>
              <a:rPr lang="fr-FR" dirty="0"/>
              <a:t>Basé sur le </a:t>
            </a:r>
            <a:r>
              <a:rPr lang="fr-FR" b="1" dirty="0"/>
              <a:t>travail réel </a:t>
            </a:r>
            <a:r>
              <a:rPr lang="fr-FR" dirty="0"/>
              <a:t>:</a:t>
            </a:r>
          </a:p>
          <a:p>
            <a:pPr lvl="2"/>
            <a:r>
              <a:rPr lang="fr-FR" dirty="0"/>
              <a:t>Partir depuis des estimations des travailleurs (minimum 3).</a:t>
            </a:r>
          </a:p>
          <a:p>
            <a:pPr lvl="2"/>
            <a:r>
              <a:rPr lang="fr-FR" dirty="0"/>
              <a:t>Puis confronter ces données aux observations sur le terrain (vidéo/timing) et performances chiffrées lors d’une réunion avec la LH.</a:t>
            </a:r>
          </a:p>
        </p:txBody>
      </p:sp>
      <p:pic>
        <p:nvPicPr>
          <p:cNvPr id="6" name="Espace réservé pour une image  5" descr="Présentation avec organigramme  avec un remplissage uni">
            <a:extLst>
              <a:ext uri="{FF2B5EF4-FFF2-40B4-BE49-F238E27FC236}">
                <a16:creationId xmlns:a16="http://schemas.microsoft.com/office/drawing/2014/main" id="{E0BAC5D1-0316-752B-C4BE-AA0AA8172D2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147" r="1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24247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D1C1B1-1926-8BBE-5A8B-DCF4C67DD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Etapes Clés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Par département</a:t>
            </a:r>
            <a:endParaRPr lang="fr-BE" dirty="0">
              <a:latin typeface="Arial Narrow" panose="020B060602020203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E827D9-8759-D78E-4A31-1ED51873A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fr-FR" b="0" dirty="0"/>
              <a:t>Recueil des données préalables</a:t>
            </a:r>
            <a:endParaRPr lang="fr-BE" b="0" dirty="0"/>
          </a:p>
          <a:p>
            <a:pPr lvl="3" indent="-350838"/>
            <a:r>
              <a:rPr lang="fr-FR" sz="2200" dirty="0"/>
              <a:t>Description générale de la/des fonction(s)</a:t>
            </a:r>
          </a:p>
          <a:p>
            <a:pPr lvl="3" indent="-350838"/>
            <a:r>
              <a:rPr lang="fr-FR" sz="2200" dirty="0"/>
              <a:t>Analyses des risques précédentes (réunion avec CPI)</a:t>
            </a:r>
          </a:p>
          <a:p>
            <a:pPr lvl="3" indent="-350838"/>
            <a:r>
              <a:rPr lang="fr-FR" sz="2200" dirty="0"/>
              <a:t>Discussion </a:t>
            </a:r>
            <a:r>
              <a:rPr lang="fr-FR" sz="2400" dirty="0"/>
              <a:t>projets futurs et enjeux (réunion avec N+1)</a:t>
            </a:r>
          </a:p>
          <a:p>
            <a:pPr marL="106362" indent="-457200">
              <a:buFont typeface="+mj-lt"/>
              <a:buAutoNum type="arabicPeriod"/>
            </a:pPr>
            <a:r>
              <a:rPr lang="fr-FR" b="0" dirty="0"/>
              <a:t>Analyse des tâches par poste ou par flux de travail</a:t>
            </a:r>
          </a:p>
          <a:p>
            <a:pPr marL="106362" indent="-457200">
              <a:buFont typeface="+mj-lt"/>
              <a:buAutoNum type="arabicPeriod"/>
            </a:pPr>
            <a:r>
              <a:rPr lang="fr-FR" b="0" dirty="0"/>
              <a:t>Évaluation des facteurs de risque</a:t>
            </a:r>
          </a:p>
          <a:p>
            <a:pPr marL="106362" indent="-457200">
              <a:buFont typeface="+mj-lt"/>
              <a:buAutoNum type="arabicPeriod"/>
            </a:pPr>
            <a:r>
              <a:rPr lang="fr-FR" b="0" dirty="0"/>
              <a:t>Intégration des résultats et notation dans la matrice de réintégration</a:t>
            </a:r>
          </a:p>
          <a:p>
            <a:pPr marL="106362" indent="-457200">
              <a:buFont typeface="+mj-lt"/>
              <a:buAutoNum type="arabicPeriod"/>
            </a:pPr>
            <a:r>
              <a:rPr lang="fr-FR" b="0" dirty="0"/>
              <a:t>Formuler des recommandations ergonomiques </a:t>
            </a:r>
          </a:p>
          <a:p>
            <a:pPr marL="806450" lvl="1" indent="-354013"/>
            <a:r>
              <a:rPr lang="fr-FR" sz="2200" b="0" dirty="0"/>
              <a:t>Aménagements du/des poste(s) de travail (entretiens participatifs)</a:t>
            </a:r>
          </a:p>
          <a:p>
            <a:pPr marL="806450" lvl="1" indent="-354013"/>
            <a:r>
              <a:rPr lang="fr-FR" sz="2200" dirty="0"/>
              <a:t>Rotation de postes (sur base des scores multi-KIM)</a:t>
            </a:r>
            <a:endParaRPr lang="fr-FR" sz="2200" b="0" dirty="0"/>
          </a:p>
          <a:p>
            <a:pPr marL="106362" indent="-457200">
              <a:buFont typeface="+mj-lt"/>
              <a:buAutoNum type="arabicPeriod"/>
            </a:pPr>
            <a:endParaRPr lang="fr-FR" b="0" dirty="0"/>
          </a:p>
        </p:txBody>
      </p:sp>
      <p:pic>
        <p:nvPicPr>
          <p:cNvPr id="9" name="Espace réservé pour une image  5" descr="Présentation avec organigramme  avec un remplissage uni">
            <a:extLst>
              <a:ext uri="{FF2B5EF4-FFF2-40B4-BE49-F238E27FC236}">
                <a16:creationId xmlns:a16="http://schemas.microsoft.com/office/drawing/2014/main" id="{A2818F11-A7C1-1D62-E169-7AD47CB5283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1441007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1FE6DB-3C76-A1DB-4642-803381940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Six Outils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59C44A-3B59-31BE-894F-318748793D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BE" dirty="0"/>
              <a:t>Soulever, tenir et porter des charges</a:t>
            </a:r>
          </a:p>
          <a:p>
            <a:pPr marL="725488" lvl="1" indent="-457200"/>
            <a:r>
              <a:rPr lang="fr-BE" dirty="0"/>
              <a:t>KIM-LHC (HHT)</a:t>
            </a:r>
          </a:p>
          <a:p>
            <a:pPr marL="725488" lvl="1" indent="-457200"/>
            <a:r>
              <a:rPr lang="fr-BE" dirty="0"/>
              <a:t>Lifting, holding, </a:t>
            </a:r>
            <a:r>
              <a:rPr lang="fr-BE" dirty="0" err="1"/>
              <a:t>carrying</a:t>
            </a:r>
            <a:endParaRPr lang="fr-BE" dirty="0"/>
          </a:p>
          <a:p>
            <a:pPr marL="457200" indent="-457200">
              <a:buFont typeface="+mj-lt"/>
              <a:buAutoNum type="arabicPeriod"/>
            </a:pPr>
            <a:r>
              <a:rPr lang="fr-BE" dirty="0"/>
              <a:t>Tirer et pousser des charges</a:t>
            </a:r>
          </a:p>
          <a:p>
            <a:pPr marL="725488" lvl="1" indent="-457200"/>
            <a:r>
              <a:rPr lang="fr-BE" dirty="0"/>
              <a:t>KIM-PP (ZS)</a:t>
            </a:r>
          </a:p>
          <a:p>
            <a:pPr marL="725488" lvl="1" indent="-457200"/>
            <a:r>
              <a:rPr lang="fr-BE" dirty="0"/>
              <a:t>Pushing, </a:t>
            </a:r>
            <a:r>
              <a:rPr lang="fr-BE" dirty="0" err="1"/>
              <a:t>pulling</a:t>
            </a:r>
            <a:endParaRPr lang="fr-BE" dirty="0"/>
          </a:p>
          <a:p>
            <a:pPr marL="457200" indent="-457200">
              <a:buFont typeface="+mj-lt"/>
              <a:buAutoNum type="arabicPeriod"/>
            </a:pPr>
            <a:r>
              <a:rPr lang="fr-BE" dirty="0"/>
              <a:t>Motricité du corps</a:t>
            </a:r>
          </a:p>
          <a:p>
            <a:pPr marL="725488" lvl="1" indent="-457200"/>
            <a:r>
              <a:rPr lang="fr-BE" dirty="0"/>
              <a:t>KIM-BM (GK)</a:t>
            </a:r>
          </a:p>
          <a:p>
            <a:pPr marL="725488" lvl="1" indent="-457200"/>
            <a:r>
              <a:rPr lang="fr-BE" dirty="0"/>
              <a:t>Body </a:t>
            </a:r>
            <a:r>
              <a:rPr lang="fr-BE" dirty="0" err="1"/>
              <a:t>movement</a:t>
            </a:r>
            <a:endParaRPr lang="fr-BE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27945AE-6179-CE41-7016-EBEA4B72FF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fr-BE" dirty="0"/>
              <a:t>Forces globales du corps</a:t>
            </a:r>
          </a:p>
          <a:p>
            <a:pPr marL="725488" lvl="1" indent="-457200"/>
            <a:r>
              <a:rPr lang="fr-BE" dirty="0"/>
              <a:t>KIM-BF (KB)</a:t>
            </a:r>
          </a:p>
          <a:p>
            <a:pPr marL="725488" lvl="1" indent="-457200"/>
            <a:r>
              <a:rPr lang="fr-BE" dirty="0" err="1"/>
              <a:t>Whole</a:t>
            </a:r>
            <a:r>
              <a:rPr lang="fr-BE" dirty="0"/>
              <a:t>-body forces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fr-BE" dirty="0"/>
              <a:t>Postures contraignantes</a:t>
            </a:r>
          </a:p>
          <a:p>
            <a:pPr marL="725488" lvl="1" indent="-457200"/>
            <a:r>
              <a:rPr lang="fr-BE" dirty="0"/>
              <a:t>KIM-ABP (KH)</a:t>
            </a:r>
          </a:p>
          <a:p>
            <a:pPr marL="725488" lvl="1" indent="-457200"/>
            <a:r>
              <a:rPr lang="fr-BE" dirty="0" err="1"/>
              <a:t>Awkward</a:t>
            </a:r>
            <a:r>
              <a:rPr lang="fr-BE" dirty="0"/>
              <a:t> body postures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fr-BE" dirty="0"/>
              <a:t>Manutention manuelle et travail répétitif</a:t>
            </a:r>
          </a:p>
          <a:p>
            <a:pPr marL="725488" lvl="1" indent="-457200"/>
            <a:r>
              <a:rPr lang="fr-BE" dirty="0"/>
              <a:t>KIM-MHO (MA)</a:t>
            </a:r>
          </a:p>
          <a:p>
            <a:pPr marL="725488" lvl="1" indent="-457200"/>
            <a:r>
              <a:rPr lang="fr-BE" dirty="0"/>
              <a:t>Manual handling </a:t>
            </a:r>
            <a:r>
              <a:rPr lang="fr-BE" dirty="0" err="1"/>
              <a:t>operations</a:t>
            </a:r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pic>
        <p:nvPicPr>
          <p:cNvPr id="8" name="Espace réservé pour une image  7" descr="Liste avec un remplissage uni">
            <a:extLst>
              <a:ext uri="{FF2B5EF4-FFF2-40B4-BE49-F238E27FC236}">
                <a16:creationId xmlns:a16="http://schemas.microsoft.com/office/drawing/2014/main" id="{A797B656-E88B-AB38-792B-B50802ACBAC9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47140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C54BF-BE0E-24C4-22AC-742AF340A586}"/>
              </a:ext>
            </a:extLst>
          </p:cNvPr>
          <p:cNvSpPr/>
          <p:nvPr/>
        </p:nvSpPr>
        <p:spPr>
          <a:xfrm>
            <a:off x="993058" y="1523999"/>
            <a:ext cx="9881419" cy="4536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8E81F947-2F9A-B3CE-2331-F77BDDE4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Guide des Méthodes</a:t>
            </a:r>
            <a:br>
              <a:rPr lang="fr-BE" dirty="0"/>
            </a:br>
            <a:endParaRPr lang="fr-BE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FE668CD-4886-2811-76A5-9C76837AC478}"/>
              </a:ext>
            </a:extLst>
          </p:cNvPr>
          <p:cNvSpPr/>
          <p:nvPr/>
        </p:nvSpPr>
        <p:spPr>
          <a:xfrm>
            <a:off x="1421922" y="1627903"/>
            <a:ext cx="1440000" cy="40737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b="1" dirty="0"/>
              <a:t>Mouvement du corps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467DAA10-D2F8-B310-B234-E83C96BE193A}"/>
              </a:ext>
            </a:extLst>
          </p:cNvPr>
          <p:cNvSpPr/>
          <p:nvPr/>
        </p:nvSpPr>
        <p:spPr>
          <a:xfrm>
            <a:off x="1421922" y="2275840"/>
            <a:ext cx="1440000" cy="207528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Marcher, monter et grimper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(porter des meubles, visiter des chantiers, monter à une échelle, pousser un chariot)</a:t>
            </a:r>
            <a:endParaRPr lang="fr-BE" sz="1200" dirty="0">
              <a:solidFill>
                <a:schemeClr val="tx1"/>
              </a:solidFill>
            </a:endParaRP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31932763-E2F9-343B-CFE8-E4E59326C666}"/>
              </a:ext>
            </a:extLst>
          </p:cNvPr>
          <p:cNvSpPr/>
          <p:nvPr/>
        </p:nvSpPr>
        <p:spPr>
          <a:xfrm>
            <a:off x="1429888" y="5065836"/>
            <a:ext cx="1440000" cy="40737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KIM-BM (GK)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3235B5DF-8322-F3C4-29DB-4C612096B1AB}"/>
              </a:ext>
            </a:extLst>
          </p:cNvPr>
          <p:cNvSpPr/>
          <p:nvPr/>
        </p:nvSpPr>
        <p:spPr>
          <a:xfrm>
            <a:off x="3802334" y="1627903"/>
            <a:ext cx="1440000" cy="40737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b="1" dirty="0"/>
              <a:t>Manipulation de charges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08E90FC2-4B19-8CF5-DB55-EDCD6BD5A9E1}"/>
              </a:ext>
            </a:extLst>
          </p:cNvPr>
          <p:cNvSpPr/>
          <p:nvPr/>
        </p:nvSpPr>
        <p:spPr>
          <a:xfrm>
            <a:off x="3003553" y="2275840"/>
            <a:ext cx="1440000" cy="20752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Soulever, tenir et porter des charges &gt; 3 kg </a:t>
            </a:r>
            <a:r>
              <a:rPr lang="fr-FR" sz="1200" dirty="0">
                <a:solidFill>
                  <a:schemeClr val="tx1"/>
                </a:solidFill>
              </a:rPr>
              <a:t>(trier des paquets, préparer des commandes, apporter des pièces)</a:t>
            </a:r>
            <a:endParaRPr lang="fr-BE" sz="1200" dirty="0">
              <a:solidFill>
                <a:schemeClr val="tx1"/>
              </a:solidFill>
            </a:endParaRPr>
          </a:p>
        </p:txBody>
      </p:sp>
      <p:sp>
        <p:nvSpPr>
          <p:cNvPr id="18" name="Rectangle : carré corné 17">
            <a:extLst>
              <a:ext uri="{FF2B5EF4-FFF2-40B4-BE49-F238E27FC236}">
                <a16:creationId xmlns:a16="http://schemas.microsoft.com/office/drawing/2014/main" id="{5F12281D-F140-AFB5-AAD7-F0F4658736ED}"/>
              </a:ext>
            </a:extLst>
          </p:cNvPr>
          <p:cNvSpPr/>
          <p:nvPr/>
        </p:nvSpPr>
        <p:spPr>
          <a:xfrm>
            <a:off x="3003554" y="4505099"/>
            <a:ext cx="1440000" cy="407374"/>
          </a:xfrm>
          <a:prstGeom prst="foldedCorner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b="1" dirty="0"/>
              <a:t>Déplacement &gt; 10m ?</a:t>
            </a:r>
            <a:endParaRPr lang="fr-BE" sz="1200" dirty="0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F0009128-BC7C-4DFE-C10D-B6EA1DA8B45F}"/>
              </a:ext>
            </a:extLst>
          </p:cNvPr>
          <p:cNvSpPr/>
          <p:nvPr/>
        </p:nvSpPr>
        <p:spPr>
          <a:xfrm>
            <a:off x="3013112" y="5065836"/>
            <a:ext cx="1440000" cy="40737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KIM-LHC (HHT)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9F7B419E-ED79-4AA0-9227-2817A6F4BD33}"/>
              </a:ext>
            </a:extLst>
          </p:cNvPr>
          <p:cNvSpPr/>
          <p:nvPr/>
        </p:nvSpPr>
        <p:spPr>
          <a:xfrm>
            <a:off x="4585184" y="2275840"/>
            <a:ext cx="1440000" cy="20752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Tirer et pousser des charges avec des équipements de travail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(exemples : chariots de manutention, convoyeurs aériens)</a:t>
            </a:r>
            <a:endParaRPr lang="fr-BE" sz="1200" dirty="0">
              <a:solidFill>
                <a:schemeClr val="tx1"/>
              </a:solidFill>
            </a:endParaRP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68255D98-C394-40A5-A924-461E91304060}"/>
              </a:ext>
            </a:extLst>
          </p:cNvPr>
          <p:cNvSpPr/>
          <p:nvPr/>
        </p:nvSpPr>
        <p:spPr>
          <a:xfrm>
            <a:off x="4596336" y="5065836"/>
            <a:ext cx="1440000" cy="40737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KIM-PP (ZS)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D4E0290-D536-74E0-FC7E-5C2F4C7DF9A2}"/>
              </a:ext>
            </a:extLst>
          </p:cNvPr>
          <p:cNvSpPr/>
          <p:nvPr/>
        </p:nvSpPr>
        <p:spPr>
          <a:xfrm>
            <a:off x="6965597" y="1627903"/>
            <a:ext cx="1440000" cy="40737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b="1" dirty="0"/>
              <a:t>Exercer une force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F5B273A0-C53A-5BD9-F46A-F9C06018F0F3}"/>
              </a:ext>
            </a:extLst>
          </p:cNvPr>
          <p:cNvSpPr/>
          <p:nvPr/>
        </p:nvSpPr>
        <p:spPr>
          <a:xfrm>
            <a:off x="6166815" y="2275840"/>
            <a:ext cx="1440000" cy="20752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Utilisation des doigts, des mains, des bras avec des charges &lt; 3 kg et possible en position assise </a:t>
            </a:r>
            <a:r>
              <a:rPr lang="fr-FR" sz="1200" dirty="0">
                <a:solidFill>
                  <a:schemeClr val="tx1"/>
                </a:solidFill>
              </a:rPr>
              <a:t>(monter des appareils)</a:t>
            </a:r>
            <a:endParaRPr lang="fr-BE" sz="1200" dirty="0">
              <a:solidFill>
                <a:schemeClr val="tx1"/>
              </a:solidFill>
            </a:endParaRP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DDCB54D7-DFA8-7FE1-B147-BF17D63FD4EC}"/>
              </a:ext>
            </a:extLst>
          </p:cNvPr>
          <p:cNvSpPr/>
          <p:nvPr/>
        </p:nvSpPr>
        <p:spPr>
          <a:xfrm>
            <a:off x="6179560" y="5065836"/>
            <a:ext cx="1440000" cy="40737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KIM-MHO (MA)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D91D02E3-5DFD-BE4F-4399-61E761406E01}"/>
              </a:ext>
            </a:extLst>
          </p:cNvPr>
          <p:cNvSpPr/>
          <p:nvPr/>
        </p:nvSpPr>
        <p:spPr>
          <a:xfrm>
            <a:off x="7748446" y="2275840"/>
            <a:ext cx="1440000" cy="20752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Force significative des mains, des bras ou du corps entier, souvent en position debout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(pelleter du sable)</a:t>
            </a:r>
            <a:endParaRPr lang="fr-BE" sz="1200" dirty="0">
              <a:solidFill>
                <a:schemeClr val="tx1"/>
              </a:solidFill>
            </a:endParaRP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DEDE5FB8-7CB8-35BA-AF63-1E8172EC38E3}"/>
              </a:ext>
            </a:extLst>
          </p:cNvPr>
          <p:cNvSpPr/>
          <p:nvPr/>
        </p:nvSpPr>
        <p:spPr>
          <a:xfrm>
            <a:off x="7762784" y="5065836"/>
            <a:ext cx="1440000" cy="40737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KIM-BF (KB)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8DA74053-F8AE-AD5B-8726-182ABE65C027}"/>
              </a:ext>
            </a:extLst>
          </p:cNvPr>
          <p:cNvSpPr/>
          <p:nvPr/>
        </p:nvSpPr>
        <p:spPr>
          <a:xfrm>
            <a:off x="9338044" y="1627903"/>
            <a:ext cx="1440000" cy="40737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b="1" dirty="0"/>
              <a:t>Postures contraignantes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D16FAE41-CA47-2E96-E8C0-02893A79493B}"/>
              </a:ext>
            </a:extLst>
          </p:cNvPr>
          <p:cNvSpPr/>
          <p:nvPr/>
        </p:nvSpPr>
        <p:spPr>
          <a:xfrm>
            <a:off x="9330078" y="2275840"/>
            <a:ext cx="1440000" cy="20752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Posture imposée et ininterrompue répétée pendant ≥ 10 s ou une fois ≥ 60 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(poser du carrelage)</a:t>
            </a:r>
            <a:endParaRPr lang="fr-BE" sz="1200" dirty="0">
              <a:solidFill>
                <a:schemeClr val="tx1"/>
              </a:solidFill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9F82FBCF-B0F7-2C39-AF73-93C03BBE75FB}"/>
              </a:ext>
            </a:extLst>
          </p:cNvPr>
          <p:cNvSpPr/>
          <p:nvPr/>
        </p:nvSpPr>
        <p:spPr>
          <a:xfrm>
            <a:off x="9346010" y="5065836"/>
            <a:ext cx="1440000" cy="40737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/>
              <a:t>KIM-ABP (KH)</a:t>
            </a:r>
          </a:p>
        </p:txBody>
      </p:sp>
      <p:sp>
        <p:nvSpPr>
          <p:cNvPr id="30" name="Rectangle : carré corné 29">
            <a:extLst>
              <a:ext uri="{FF2B5EF4-FFF2-40B4-BE49-F238E27FC236}">
                <a16:creationId xmlns:a16="http://schemas.microsoft.com/office/drawing/2014/main" id="{C1EDB700-1EA4-2059-5733-1729505ACC83}"/>
              </a:ext>
            </a:extLst>
          </p:cNvPr>
          <p:cNvSpPr/>
          <p:nvPr/>
        </p:nvSpPr>
        <p:spPr>
          <a:xfrm>
            <a:off x="3003553" y="5660128"/>
            <a:ext cx="4603262" cy="240840"/>
          </a:xfrm>
          <a:prstGeom prst="foldedCorner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La tâche est-elle effectuée en position extrême et/ou prolongé ?</a:t>
            </a:r>
            <a:endParaRPr lang="fr-BE" sz="1200" dirty="0"/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E9366D7A-0704-4ED5-2695-1B18C9E4ACC1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>
            <a:off x="2141922" y="2035277"/>
            <a:ext cx="0" cy="240563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1798EDBD-5031-0107-C6F1-BA09BD079C82}"/>
              </a:ext>
            </a:extLst>
          </p:cNvPr>
          <p:cNvCxnSpPr>
            <a:cxnSpLocks/>
            <a:stCxn id="27" idx="2"/>
            <a:endCxn id="28" idx="0"/>
          </p:cNvCxnSpPr>
          <p:nvPr/>
        </p:nvCxnSpPr>
        <p:spPr>
          <a:xfrm flipH="1">
            <a:off x="10050078" y="2035277"/>
            <a:ext cx="7966" cy="240563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0870F908-71FE-03A2-D6F9-772C47346669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>
          <a:xfrm>
            <a:off x="2141922" y="4351125"/>
            <a:ext cx="7966" cy="714711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9ECFEAC1-EB7B-1C35-A04A-FA89D4D20BC7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>
          <a:xfrm>
            <a:off x="3723553" y="4351124"/>
            <a:ext cx="1" cy="153975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CFBD8871-FC9E-5507-962B-E1A3CD559042}"/>
              </a:ext>
            </a:extLst>
          </p:cNvPr>
          <p:cNvCxnSpPr>
            <a:cxnSpLocks/>
            <a:stCxn id="18" idx="1"/>
          </p:cNvCxnSpPr>
          <p:nvPr/>
        </p:nvCxnSpPr>
        <p:spPr>
          <a:xfrm flipH="1">
            <a:off x="2149888" y="4708786"/>
            <a:ext cx="853666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325BAC69-6C34-4727-2930-BBA5707EA88D}"/>
              </a:ext>
            </a:extLst>
          </p:cNvPr>
          <p:cNvCxnSpPr>
            <a:cxnSpLocks/>
            <a:stCxn id="18" idx="2"/>
            <a:endCxn id="19" idx="0"/>
          </p:cNvCxnSpPr>
          <p:nvPr/>
        </p:nvCxnSpPr>
        <p:spPr>
          <a:xfrm>
            <a:off x="3723554" y="4912473"/>
            <a:ext cx="9558" cy="153363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 : en angle 59">
            <a:extLst>
              <a:ext uri="{FF2B5EF4-FFF2-40B4-BE49-F238E27FC236}">
                <a16:creationId xmlns:a16="http://schemas.microsoft.com/office/drawing/2014/main" id="{919CA40A-4E64-53F3-4C0C-4E949556F651}"/>
              </a:ext>
            </a:extLst>
          </p:cNvPr>
          <p:cNvCxnSpPr>
            <a:cxnSpLocks/>
            <a:stCxn id="16" idx="2"/>
            <a:endCxn id="17" idx="0"/>
          </p:cNvCxnSpPr>
          <p:nvPr/>
        </p:nvCxnSpPr>
        <p:spPr>
          <a:xfrm rot="5400000">
            <a:off x="4002663" y="1756168"/>
            <a:ext cx="240563" cy="798781"/>
          </a:xfrm>
          <a:prstGeom prst="bentConnector3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 : en angle 60">
            <a:extLst>
              <a:ext uri="{FF2B5EF4-FFF2-40B4-BE49-F238E27FC236}">
                <a16:creationId xmlns:a16="http://schemas.microsoft.com/office/drawing/2014/main" id="{6FAE4610-D000-7ADA-47CE-B965A33A0176}"/>
              </a:ext>
            </a:extLst>
          </p:cNvPr>
          <p:cNvCxnSpPr>
            <a:cxnSpLocks/>
            <a:stCxn id="16" idx="2"/>
            <a:endCxn id="20" idx="0"/>
          </p:cNvCxnSpPr>
          <p:nvPr/>
        </p:nvCxnSpPr>
        <p:spPr>
          <a:xfrm rot="16200000" flipH="1">
            <a:off x="4793478" y="1764133"/>
            <a:ext cx="240563" cy="78285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 : en angle 74">
            <a:extLst>
              <a:ext uri="{FF2B5EF4-FFF2-40B4-BE49-F238E27FC236}">
                <a16:creationId xmlns:a16="http://schemas.microsoft.com/office/drawing/2014/main" id="{8BE2B04D-5760-274B-2A0B-24CA4A25E2DD}"/>
              </a:ext>
            </a:extLst>
          </p:cNvPr>
          <p:cNvCxnSpPr>
            <a:cxnSpLocks/>
            <a:stCxn id="22" idx="2"/>
            <a:endCxn id="23" idx="0"/>
          </p:cNvCxnSpPr>
          <p:nvPr/>
        </p:nvCxnSpPr>
        <p:spPr>
          <a:xfrm rot="5400000">
            <a:off x="7165925" y="1756167"/>
            <a:ext cx="240563" cy="79878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 : en angle 77">
            <a:extLst>
              <a:ext uri="{FF2B5EF4-FFF2-40B4-BE49-F238E27FC236}">
                <a16:creationId xmlns:a16="http://schemas.microsoft.com/office/drawing/2014/main" id="{53240BA6-0AF1-9A8D-4E77-55EDC81D1EF0}"/>
              </a:ext>
            </a:extLst>
          </p:cNvPr>
          <p:cNvCxnSpPr>
            <a:cxnSpLocks/>
            <a:stCxn id="22" idx="2"/>
            <a:endCxn id="25" idx="0"/>
          </p:cNvCxnSpPr>
          <p:nvPr/>
        </p:nvCxnSpPr>
        <p:spPr>
          <a:xfrm rot="16200000" flipH="1">
            <a:off x="7956740" y="1764133"/>
            <a:ext cx="240563" cy="782849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 : en angle 80">
            <a:extLst>
              <a:ext uri="{FF2B5EF4-FFF2-40B4-BE49-F238E27FC236}">
                <a16:creationId xmlns:a16="http://schemas.microsoft.com/office/drawing/2014/main" id="{531EE6E8-F392-645B-50F8-0B6163A59A38}"/>
              </a:ext>
            </a:extLst>
          </p:cNvPr>
          <p:cNvCxnSpPr>
            <a:cxnSpLocks/>
            <a:stCxn id="19" idx="2"/>
            <a:endCxn id="30" idx="0"/>
          </p:cNvCxnSpPr>
          <p:nvPr/>
        </p:nvCxnSpPr>
        <p:spPr>
          <a:xfrm rot="16200000" flipH="1">
            <a:off x="4425689" y="4780633"/>
            <a:ext cx="186918" cy="157207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 : en angle 83">
            <a:extLst>
              <a:ext uri="{FF2B5EF4-FFF2-40B4-BE49-F238E27FC236}">
                <a16:creationId xmlns:a16="http://schemas.microsoft.com/office/drawing/2014/main" id="{CD8A9B54-8C35-1AAC-02E8-18B2F1B5AABA}"/>
              </a:ext>
            </a:extLst>
          </p:cNvPr>
          <p:cNvCxnSpPr>
            <a:cxnSpLocks/>
            <a:stCxn id="24" idx="2"/>
            <a:endCxn id="30" idx="0"/>
          </p:cNvCxnSpPr>
          <p:nvPr/>
        </p:nvCxnSpPr>
        <p:spPr>
          <a:xfrm rot="5400000">
            <a:off x="6008913" y="4769481"/>
            <a:ext cx="186918" cy="1594376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>
            <a:extLst>
              <a:ext uri="{FF2B5EF4-FFF2-40B4-BE49-F238E27FC236}">
                <a16:creationId xmlns:a16="http://schemas.microsoft.com/office/drawing/2014/main" id="{546EE064-62EC-7C43-4872-685284307CFF}"/>
              </a:ext>
            </a:extLst>
          </p:cNvPr>
          <p:cNvCxnSpPr>
            <a:cxnSpLocks/>
            <a:stCxn id="21" idx="2"/>
            <a:endCxn id="30" idx="0"/>
          </p:cNvCxnSpPr>
          <p:nvPr/>
        </p:nvCxnSpPr>
        <p:spPr>
          <a:xfrm flipH="1">
            <a:off x="5305184" y="5473210"/>
            <a:ext cx="11152" cy="186918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 : en angle 90">
            <a:extLst>
              <a:ext uri="{FF2B5EF4-FFF2-40B4-BE49-F238E27FC236}">
                <a16:creationId xmlns:a16="http://schemas.microsoft.com/office/drawing/2014/main" id="{AC3C6FF6-9591-65DB-5561-DDE8ED81EC9D}"/>
              </a:ext>
            </a:extLst>
          </p:cNvPr>
          <p:cNvCxnSpPr>
            <a:cxnSpLocks/>
            <a:stCxn id="15" idx="2"/>
            <a:endCxn id="30" idx="1"/>
          </p:cNvCxnSpPr>
          <p:nvPr/>
        </p:nvCxnSpPr>
        <p:spPr>
          <a:xfrm rot="16200000" flipH="1">
            <a:off x="2423051" y="5200046"/>
            <a:ext cx="307338" cy="853665"/>
          </a:xfrm>
          <a:prstGeom prst="bentConnector2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 : en angle 93">
            <a:extLst>
              <a:ext uri="{FF2B5EF4-FFF2-40B4-BE49-F238E27FC236}">
                <a16:creationId xmlns:a16="http://schemas.microsoft.com/office/drawing/2014/main" id="{409BA661-A6C8-5D3D-B6C8-D5D1ED45C0A0}"/>
              </a:ext>
            </a:extLst>
          </p:cNvPr>
          <p:cNvCxnSpPr>
            <a:cxnSpLocks/>
            <a:stCxn id="26" idx="2"/>
            <a:endCxn id="30" idx="3"/>
          </p:cNvCxnSpPr>
          <p:nvPr/>
        </p:nvCxnSpPr>
        <p:spPr>
          <a:xfrm rot="5400000">
            <a:off x="7891131" y="5188895"/>
            <a:ext cx="307338" cy="875969"/>
          </a:xfrm>
          <a:prstGeom prst="bentConnector2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 : en angle 107">
            <a:extLst>
              <a:ext uri="{FF2B5EF4-FFF2-40B4-BE49-F238E27FC236}">
                <a16:creationId xmlns:a16="http://schemas.microsoft.com/office/drawing/2014/main" id="{6FB30D69-EB1D-308F-E2C2-038422930E32}"/>
              </a:ext>
            </a:extLst>
          </p:cNvPr>
          <p:cNvCxnSpPr>
            <a:stCxn id="30" idx="2"/>
            <a:endCxn id="29" idx="2"/>
          </p:cNvCxnSpPr>
          <p:nvPr/>
        </p:nvCxnSpPr>
        <p:spPr>
          <a:xfrm rot="5400000" flipH="1" flipV="1">
            <a:off x="7471718" y="3306676"/>
            <a:ext cx="427758" cy="4760826"/>
          </a:xfrm>
          <a:prstGeom prst="bentConnector3">
            <a:avLst>
              <a:gd name="adj1" fmla="val -27314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>
            <a:extLst>
              <a:ext uri="{FF2B5EF4-FFF2-40B4-BE49-F238E27FC236}">
                <a16:creationId xmlns:a16="http://schemas.microsoft.com/office/drawing/2014/main" id="{24DB483E-2732-5FE0-868A-F3A302EA14CE}"/>
              </a:ext>
            </a:extLst>
          </p:cNvPr>
          <p:cNvCxnSpPr>
            <a:cxnSpLocks/>
            <a:stCxn id="20" idx="2"/>
            <a:endCxn id="21" idx="0"/>
          </p:cNvCxnSpPr>
          <p:nvPr/>
        </p:nvCxnSpPr>
        <p:spPr>
          <a:xfrm>
            <a:off x="5305184" y="4351124"/>
            <a:ext cx="11152" cy="714712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>
            <a:extLst>
              <a:ext uri="{FF2B5EF4-FFF2-40B4-BE49-F238E27FC236}">
                <a16:creationId xmlns:a16="http://schemas.microsoft.com/office/drawing/2014/main" id="{28A1D5F3-632D-AF53-79F7-ACF17E2F8FD5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>
            <a:off x="6886815" y="4351123"/>
            <a:ext cx="12745" cy="714713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avec flèche 115">
            <a:extLst>
              <a:ext uri="{FF2B5EF4-FFF2-40B4-BE49-F238E27FC236}">
                <a16:creationId xmlns:a16="http://schemas.microsoft.com/office/drawing/2014/main" id="{4CBB0A9A-87B2-7F47-DAC3-22CC8470D2E2}"/>
              </a:ext>
            </a:extLst>
          </p:cNvPr>
          <p:cNvCxnSpPr>
            <a:cxnSpLocks/>
            <a:stCxn id="25" idx="2"/>
            <a:endCxn id="26" idx="0"/>
          </p:cNvCxnSpPr>
          <p:nvPr/>
        </p:nvCxnSpPr>
        <p:spPr>
          <a:xfrm>
            <a:off x="8468446" y="4351123"/>
            <a:ext cx="14338" cy="714713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>
            <a:extLst>
              <a:ext uri="{FF2B5EF4-FFF2-40B4-BE49-F238E27FC236}">
                <a16:creationId xmlns:a16="http://schemas.microsoft.com/office/drawing/2014/main" id="{020280BC-A7C9-723D-58AE-02802381F196}"/>
              </a:ext>
            </a:extLst>
          </p:cNvPr>
          <p:cNvCxnSpPr>
            <a:cxnSpLocks/>
            <a:stCxn id="28" idx="2"/>
            <a:endCxn id="29" idx="0"/>
          </p:cNvCxnSpPr>
          <p:nvPr/>
        </p:nvCxnSpPr>
        <p:spPr>
          <a:xfrm>
            <a:off x="10050078" y="4351123"/>
            <a:ext cx="15932" cy="714713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87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A0408E-0E0B-F362-DB70-F0C9A43C83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méthode Kim et le multi-Kim</a:t>
            </a:r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5D9F20-6A08-1EE3-5E56-0F87321848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Dans le cadre d’une matrice de réintégration</a:t>
            </a:r>
            <a:endParaRPr lang="fr-BE" dirty="0"/>
          </a:p>
        </p:txBody>
      </p:sp>
      <p:pic>
        <p:nvPicPr>
          <p:cNvPr id="10" name="Espace réservé pour une image  9" descr="Une image contenant Graphique, clipart, conception, illustration&#10;&#10;Description générée automatiquement">
            <a:extLst>
              <a:ext uri="{FF2B5EF4-FFF2-40B4-BE49-F238E27FC236}">
                <a16:creationId xmlns:a16="http://schemas.microsoft.com/office/drawing/2014/main" id="{0B1154DF-48CA-C6C2-4455-CB884BB5EF72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0E465F2-5995-2326-889E-48622ED370FB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fr-FR" dirty="0"/>
              <a:t>14/11/2024</a:t>
            </a:r>
            <a:endParaRPr lang="fr-BE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CF45C1A-4832-3412-FA27-42B12338A053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fr-FR" dirty="0"/>
              <a:t>Journée nationale</a:t>
            </a:r>
            <a:endParaRPr lang="fr-BE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397AC5A-E7DF-0A61-A6D1-D98623AF498F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fr-FR" dirty="0"/>
              <a:t>Tim van Huygevoort</a:t>
            </a:r>
            <a:endParaRPr lang="fr-BE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16CCF600-937E-6961-F0F9-CE0F03E9965F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fr-FR" dirty="0"/>
              <a:t>CP Ergonome, </a:t>
            </a:r>
            <a:r>
              <a:rPr lang="fr-FR" dirty="0" err="1"/>
              <a:t>Kinesithérapeute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98962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2DD129-D8F4-9144-996B-50B520AC8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Comment fonctionne le KIM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FD4CDE-2410-6AF7-7E10-2E8644A62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b="1" dirty="0"/>
              <a:t>Estimation de l'exposition aux risques </a:t>
            </a:r>
            <a:r>
              <a:rPr lang="fr-FR" dirty="0"/>
              <a:t>: dépend de la durée, du nombre de charges à manipuler, et du nombre de gestes à effectuer.</a:t>
            </a:r>
          </a:p>
          <a:p>
            <a:pPr lvl="1"/>
            <a:r>
              <a:rPr lang="fr-FR" b="1" dirty="0"/>
              <a:t>Facteurs de risque </a:t>
            </a:r>
            <a:r>
              <a:rPr lang="fr-FR" dirty="0"/>
              <a:t>: Chaque facteur reçoit un score spécifique selon la nature de la charge physique.</a:t>
            </a:r>
          </a:p>
          <a:p>
            <a:pPr lvl="1"/>
            <a:r>
              <a:rPr lang="fr-FR" b="1" dirty="0"/>
              <a:t>Calcul final </a:t>
            </a:r>
            <a:r>
              <a:rPr lang="fr-FR" dirty="0"/>
              <a:t>: Les scores sont additionnés et multipliés par un score d'exposition.</a:t>
            </a:r>
            <a:endParaRPr lang="fr-BE" dirty="0"/>
          </a:p>
        </p:txBody>
      </p:sp>
      <p:pic>
        <p:nvPicPr>
          <p:cNvPr id="9" name="Espace réservé pour une image  5" descr="Présentation avec organigramme  avec un remplissage uni">
            <a:extLst>
              <a:ext uri="{FF2B5EF4-FFF2-40B4-BE49-F238E27FC236}">
                <a16:creationId xmlns:a16="http://schemas.microsoft.com/office/drawing/2014/main" id="{5B73F018-A000-E938-0198-ED17C60529E4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416620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9369C1-6276-306E-DFC4-127D36BE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Soulever, tenir et porter des charges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KIM-LHC (HHT)</a:t>
            </a:r>
            <a:endParaRPr lang="fr-BE" dirty="0">
              <a:latin typeface="Arial Narrow" panose="020B0606020202030204" pitchFamily="34" charset="0"/>
            </a:endParaRP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0C97A6AA-893D-0574-6F10-183E126267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6051" y="2792043"/>
            <a:ext cx="9361994" cy="2786951"/>
          </a:xfrm>
        </p:spPr>
      </p:pic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DD30E4C8-C9BB-6416-C4E5-6F743F0075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544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9369C1-6276-306E-DFC4-127D36BE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Tirer et pousser des charges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KIM-PP (ZS)</a:t>
            </a:r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DD30E4C8-C9BB-6416-C4E5-6F743F0075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FE381E32-C730-48C3-DB34-148344C1FB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6050" y="2701013"/>
            <a:ext cx="9359899" cy="2968358"/>
          </a:xfrm>
        </p:spPr>
      </p:pic>
    </p:spTree>
    <p:extLst>
      <p:ext uri="{BB962C8B-B14F-4D97-AF65-F5344CB8AC3E}">
        <p14:creationId xmlns:p14="http://schemas.microsoft.com/office/powerpoint/2010/main" val="3557475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9369C1-6276-306E-DFC4-127D36BE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Motricité du corps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KIM-BM (GK)</a:t>
            </a:r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DD30E4C8-C9BB-6416-C4E5-6F743F0075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id="{5F334134-C7C6-5F7A-B83E-E3E9EC8F03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6050" y="1800712"/>
            <a:ext cx="9359900" cy="4220676"/>
          </a:xfrm>
        </p:spPr>
      </p:pic>
    </p:spTree>
    <p:extLst>
      <p:ext uri="{BB962C8B-B14F-4D97-AF65-F5344CB8AC3E}">
        <p14:creationId xmlns:p14="http://schemas.microsoft.com/office/powerpoint/2010/main" val="1748268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9369C1-6276-306E-DFC4-127D36BE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Forces globales du corps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KIM-BF (KB)</a:t>
            </a:r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DD30E4C8-C9BB-6416-C4E5-6F743F0075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6E6CFF0E-9D32-5283-C73D-A4731621D2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6050" y="2698620"/>
            <a:ext cx="9359899" cy="2973144"/>
          </a:xfrm>
        </p:spPr>
      </p:pic>
    </p:spTree>
    <p:extLst>
      <p:ext uri="{BB962C8B-B14F-4D97-AF65-F5344CB8AC3E}">
        <p14:creationId xmlns:p14="http://schemas.microsoft.com/office/powerpoint/2010/main" val="2244406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9369C1-6276-306E-DFC4-127D36BE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Postures contraignantes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KIM-ABP (KH)</a:t>
            </a:r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DD30E4C8-C9BB-6416-C4E5-6F743F0075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D4A16A5C-94A3-BCD6-B2E7-608BB91134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6050" y="2517473"/>
            <a:ext cx="9359899" cy="3335375"/>
          </a:xfrm>
        </p:spPr>
      </p:pic>
    </p:spTree>
    <p:extLst>
      <p:ext uri="{BB962C8B-B14F-4D97-AF65-F5344CB8AC3E}">
        <p14:creationId xmlns:p14="http://schemas.microsoft.com/office/powerpoint/2010/main" val="2362705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9369C1-6276-306E-DFC4-127D36BE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Manutention manuelle et travail répétitif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KIM-MHO (MA)</a:t>
            </a:r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DD30E4C8-C9BB-6416-C4E5-6F743F0075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3D6C564D-1F4D-9F75-683D-0B3837037B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6049" y="2870409"/>
            <a:ext cx="9359901" cy="2629623"/>
          </a:xfrm>
        </p:spPr>
      </p:pic>
    </p:spTree>
    <p:extLst>
      <p:ext uri="{BB962C8B-B14F-4D97-AF65-F5344CB8AC3E}">
        <p14:creationId xmlns:p14="http://schemas.microsoft.com/office/powerpoint/2010/main" val="223287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65C3F-2801-39C7-4D48-3DC56F11B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Indice du risque (1/3)</a:t>
            </a:r>
            <a:endParaRPr lang="fr-BE" dirty="0"/>
          </a:p>
        </p:txBody>
      </p:sp>
      <p:graphicFrame>
        <p:nvGraphicFramePr>
          <p:cNvPr id="5" name="Espace réservé du contenu 7">
            <a:extLst>
              <a:ext uri="{FF2B5EF4-FFF2-40B4-BE49-F238E27FC236}">
                <a16:creationId xmlns:a16="http://schemas.microsoft.com/office/drawing/2014/main" id="{2AEFD8FD-8FAA-60FC-34CA-2EB1F0F885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613697"/>
              </p:ext>
            </p:extLst>
          </p:nvPr>
        </p:nvGraphicFramePr>
        <p:xfrm>
          <a:off x="1416050" y="2349500"/>
          <a:ext cx="9361995" cy="3671888"/>
        </p:xfrm>
        <a:graphic>
          <a:graphicData uri="http://schemas.openxmlformats.org/drawingml/2006/table">
            <a:tbl>
              <a:tblPr/>
              <a:tblGrid>
                <a:gridCol w="1084696">
                  <a:extLst>
                    <a:ext uri="{9D8B030D-6E8A-4147-A177-3AD203B41FA5}">
                      <a16:colId xmlns:a16="http://schemas.microsoft.com/office/drawing/2014/main" val="2538276860"/>
                    </a:ext>
                  </a:extLst>
                </a:gridCol>
                <a:gridCol w="2420259">
                  <a:extLst>
                    <a:ext uri="{9D8B030D-6E8A-4147-A177-3AD203B41FA5}">
                      <a16:colId xmlns:a16="http://schemas.microsoft.com/office/drawing/2014/main" val="4247826539"/>
                    </a:ext>
                  </a:extLst>
                </a:gridCol>
                <a:gridCol w="5857040">
                  <a:extLst>
                    <a:ext uri="{9D8B030D-6E8A-4147-A177-3AD203B41FA5}">
                      <a16:colId xmlns:a16="http://schemas.microsoft.com/office/drawing/2014/main" val="11155682"/>
                    </a:ext>
                  </a:extLst>
                </a:gridCol>
              </a:tblGrid>
              <a:tr h="430165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Risque</a:t>
                      </a:r>
                      <a:endParaRPr lang="fr-BE" sz="36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9726" marR="29726" marT="29726" marB="2972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Échelle de risque</a:t>
                      </a:r>
                      <a:endParaRPr lang="fr-BE" sz="36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9726" marR="29726" marT="29726" marB="2972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Probabilité de surcharge physique</a:t>
                      </a:r>
                      <a:endParaRPr lang="fr-BE" sz="36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9726" marR="29726" marT="29726" marB="2972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047483"/>
                  </a:ext>
                </a:extLst>
              </a:tr>
              <a:tr h="53394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&lt; 20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Il est peu probable qu'il y ait surcharge physique.</a:t>
                      </a:r>
                      <a:endParaRPr lang="fr-FR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840663"/>
                  </a:ext>
                </a:extLst>
              </a:tr>
              <a:tr h="1075413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20 - &lt; 50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Il est possible qu'il y ait surcharge physique pour une population à risques et/ou ne disposant pas d'une condition physique moyenne.</a:t>
                      </a:r>
                      <a:endParaRPr lang="fr-FR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682910"/>
                  </a:ext>
                </a:extLst>
              </a:tr>
              <a:tr h="1075413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50 - &lt; 100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La surcharge physique est également possible pour une population de travail générale avec une condition physique moyenne.</a:t>
                      </a:r>
                      <a:endParaRPr lang="fr-FR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5914"/>
                  </a:ext>
                </a:extLst>
              </a:tr>
              <a:tr h="55695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≥ 100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Il est probable qu'il y ait une surcharge physique.</a:t>
                      </a:r>
                      <a:endParaRPr lang="fr-FR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16672"/>
                  </a:ext>
                </a:extLst>
              </a:tr>
            </a:tbl>
          </a:graphicData>
        </a:graphic>
      </p:graphicFrame>
      <p:pic>
        <p:nvPicPr>
          <p:cNvPr id="6" name="Espace réservé pour une image  5" descr="Toque d'étudiant avec un remplissage uni">
            <a:extLst>
              <a:ext uri="{FF2B5EF4-FFF2-40B4-BE49-F238E27FC236}">
                <a16:creationId xmlns:a16="http://schemas.microsoft.com/office/drawing/2014/main" id="{B0730D5D-E143-E815-412F-72AFAF0FC96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132926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65C3F-2801-39C7-4D48-3DC56F11B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Indice du risque (2/3)</a:t>
            </a:r>
            <a:endParaRPr lang="fr-BE" dirty="0"/>
          </a:p>
        </p:txBody>
      </p:sp>
      <p:graphicFrame>
        <p:nvGraphicFramePr>
          <p:cNvPr id="5" name="Espace réservé du contenu 7">
            <a:extLst>
              <a:ext uri="{FF2B5EF4-FFF2-40B4-BE49-F238E27FC236}">
                <a16:creationId xmlns:a16="http://schemas.microsoft.com/office/drawing/2014/main" id="{2AEFD8FD-8FAA-60FC-34CA-2EB1F0F885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1246218"/>
              </p:ext>
            </p:extLst>
          </p:nvPr>
        </p:nvGraphicFramePr>
        <p:xfrm>
          <a:off x="1416050" y="2349502"/>
          <a:ext cx="9361995" cy="3671886"/>
        </p:xfrm>
        <a:graphic>
          <a:graphicData uri="http://schemas.openxmlformats.org/drawingml/2006/table">
            <a:tbl>
              <a:tblPr/>
              <a:tblGrid>
                <a:gridCol w="1084696">
                  <a:extLst>
                    <a:ext uri="{9D8B030D-6E8A-4147-A177-3AD203B41FA5}">
                      <a16:colId xmlns:a16="http://schemas.microsoft.com/office/drawing/2014/main" val="2538276860"/>
                    </a:ext>
                  </a:extLst>
                </a:gridCol>
                <a:gridCol w="2420259">
                  <a:extLst>
                    <a:ext uri="{9D8B030D-6E8A-4147-A177-3AD203B41FA5}">
                      <a16:colId xmlns:a16="http://schemas.microsoft.com/office/drawing/2014/main" val="4247826539"/>
                    </a:ext>
                  </a:extLst>
                </a:gridCol>
                <a:gridCol w="5857040">
                  <a:extLst>
                    <a:ext uri="{9D8B030D-6E8A-4147-A177-3AD203B41FA5}">
                      <a16:colId xmlns:a16="http://schemas.microsoft.com/office/drawing/2014/main" val="11155682"/>
                    </a:ext>
                  </a:extLst>
                </a:gridCol>
              </a:tblGrid>
              <a:tr h="37644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Risque</a:t>
                      </a:r>
                      <a:endParaRPr lang="fr-BE" sz="36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9726" marR="29726" marT="29726" marB="2972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Échelle de risque</a:t>
                      </a:r>
                      <a:endParaRPr lang="fr-BE" sz="36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9726" marR="29726" marT="29726" marB="2972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Conséquences possibles sur la santé</a:t>
                      </a:r>
                    </a:p>
                  </a:txBody>
                  <a:tcPr marL="29726" marR="29726" marT="29726" marB="2972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047483"/>
                  </a:ext>
                </a:extLst>
              </a:tr>
              <a:tr h="42550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&lt; 20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Aucun risque pour la santé n'est à prévoir.</a:t>
                      </a: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840663"/>
                  </a:ext>
                </a:extLst>
              </a:tr>
              <a:tr h="100645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20 - &lt; 50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Pour une population de travail générale avec une condition physique moyenne : Fatigue, problèmes d'adaptation mineurs qui peuvent être compensés.</a:t>
                      </a: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682910"/>
                  </a:ext>
                </a:extLst>
              </a:tr>
              <a:tr h="85701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50 - &lt; 100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Troubles (inconfort et douleur). Sans dommages structurels, réversibles dans la plupart des cas.</a:t>
                      </a: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5914"/>
                  </a:ext>
                </a:extLst>
              </a:tr>
              <a:tr h="100645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≥ 100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Troubles plus prononcés (perte de force, limitation de la mobilité, …). Dommages structurels avec conséquences pathologiques.</a:t>
                      </a: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16672"/>
                  </a:ext>
                </a:extLst>
              </a:tr>
            </a:tbl>
          </a:graphicData>
        </a:graphic>
      </p:graphicFrame>
      <p:pic>
        <p:nvPicPr>
          <p:cNvPr id="3" name="Espace réservé pour une image  5" descr="Toque d'étudiant avec un remplissage uni">
            <a:extLst>
              <a:ext uri="{FF2B5EF4-FFF2-40B4-BE49-F238E27FC236}">
                <a16:creationId xmlns:a16="http://schemas.microsoft.com/office/drawing/2014/main" id="{860C13AC-41EE-EE85-CC5B-26C25506C544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34810269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65C3F-2801-39C7-4D48-3DC56F11B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Indice du risque (3/3)</a:t>
            </a:r>
            <a:endParaRPr lang="fr-BE" dirty="0"/>
          </a:p>
        </p:txBody>
      </p:sp>
      <p:graphicFrame>
        <p:nvGraphicFramePr>
          <p:cNvPr id="5" name="Espace réservé du contenu 7">
            <a:extLst>
              <a:ext uri="{FF2B5EF4-FFF2-40B4-BE49-F238E27FC236}">
                <a16:creationId xmlns:a16="http://schemas.microsoft.com/office/drawing/2014/main" id="{2AEFD8FD-8FAA-60FC-34CA-2EB1F0F885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331126"/>
              </p:ext>
            </p:extLst>
          </p:nvPr>
        </p:nvGraphicFramePr>
        <p:xfrm>
          <a:off x="1416050" y="2349502"/>
          <a:ext cx="9361995" cy="3671886"/>
        </p:xfrm>
        <a:graphic>
          <a:graphicData uri="http://schemas.openxmlformats.org/drawingml/2006/table">
            <a:tbl>
              <a:tblPr/>
              <a:tblGrid>
                <a:gridCol w="1084696">
                  <a:extLst>
                    <a:ext uri="{9D8B030D-6E8A-4147-A177-3AD203B41FA5}">
                      <a16:colId xmlns:a16="http://schemas.microsoft.com/office/drawing/2014/main" val="2538276860"/>
                    </a:ext>
                  </a:extLst>
                </a:gridCol>
                <a:gridCol w="2420259">
                  <a:extLst>
                    <a:ext uri="{9D8B030D-6E8A-4147-A177-3AD203B41FA5}">
                      <a16:colId xmlns:a16="http://schemas.microsoft.com/office/drawing/2014/main" val="4247826539"/>
                    </a:ext>
                  </a:extLst>
                </a:gridCol>
                <a:gridCol w="5857040">
                  <a:extLst>
                    <a:ext uri="{9D8B030D-6E8A-4147-A177-3AD203B41FA5}">
                      <a16:colId xmlns:a16="http://schemas.microsoft.com/office/drawing/2014/main" val="11155682"/>
                    </a:ext>
                  </a:extLst>
                </a:gridCol>
              </a:tblGrid>
              <a:tr h="37644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Risque</a:t>
                      </a:r>
                      <a:endParaRPr lang="fr-BE" sz="36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9726" marR="29726" marT="29726" marB="2972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Échelle de risque</a:t>
                      </a:r>
                      <a:endParaRPr lang="fr-BE" sz="36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9726" marR="29726" marT="29726" marB="2972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Mesures de prévention</a:t>
                      </a:r>
                    </a:p>
                  </a:txBody>
                  <a:tcPr marL="29726" marR="29726" marT="29726" marB="29726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047483"/>
                  </a:ext>
                </a:extLst>
              </a:tr>
              <a:tr h="42550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&lt; 20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Aucune.</a:t>
                      </a: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840663"/>
                  </a:ext>
                </a:extLst>
              </a:tr>
              <a:tr h="100645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20 - &lt; 50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Pour les personnes moins résilientes, l’adaptation du poste de travail et d'autres mesures de prévention peuvent être utiles.</a:t>
                      </a: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682910"/>
                  </a:ext>
                </a:extLst>
              </a:tr>
              <a:tr h="85701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50 - &lt; 100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Adaptation du poste de travail et autres mesures de prévention devraient être envisagées.</a:t>
                      </a: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5914"/>
                  </a:ext>
                </a:extLst>
              </a:tr>
              <a:tr h="100645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BE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≥ 100 points</a:t>
                      </a:r>
                      <a:endParaRPr lang="fr-BE" sz="3600" dirty="0">
                        <a:effectLst/>
                        <a:latin typeface="+mn-lt"/>
                      </a:endParaRP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fr-FR" sz="2000" b="0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Adaptation du poste de travail est nécessaire. D’autres mesures de prévention devraient être mises en place.</a:t>
                      </a:r>
                    </a:p>
                  </a:txBody>
                  <a:tcPr marL="29726" marR="29726" marT="29726" marB="2972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16672"/>
                  </a:ext>
                </a:extLst>
              </a:tr>
            </a:tbl>
          </a:graphicData>
        </a:graphic>
      </p:graphicFrame>
      <p:pic>
        <p:nvPicPr>
          <p:cNvPr id="3" name="Espace réservé pour une image  5" descr="Toque d'étudiant avec un remplissage uni">
            <a:extLst>
              <a:ext uri="{FF2B5EF4-FFF2-40B4-BE49-F238E27FC236}">
                <a16:creationId xmlns:a16="http://schemas.microsoft.com/office/drawing/2014/main" id="{C4A243BF-60D6-12FB-F8A1-5D828ADA1DA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187646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0BC46-BF03-865D-035A-E1B99182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l'Entreprise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58B4F6-BD28-C30D-323E-A2E7E81B1B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indent="-268288"/>
            <a:r>
              <a:rPr lang="fr-FR" dirty="0">
                <a:latin typeface="+mj-lt"/>
                <a:sym typeface="Wingdings" panose="05000000000000000000" pitchFamily="2" charset="2"/>
              </a:rPr>
              <a:t>Type d’entreprise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Centre logistique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Catégorie A/B</a:t>
            </a:r>
          </a:p>
          <a:p>
            <a:r>
              <a:rPr lang="fr-FR" dirty="0">
                <a:latin typeface="+mj-lt"/>
                <a:sym typeface="Wingdings" panose="05000000000000000000" pitchFamily="2" charset="2"/>
              </a:rPr>
              <a:t>Produits/Secteur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Pharmaceutique &amp; biomédical</a:t>
            </a:r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95DB0C66-E0E2-DE0F-D4EA-F70121EB26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+mj-lt"/>
                <a:sym typeface="Wingdings" panose="05000000000000000000" pitchFamily="2" charset="2"/>
              </a:rPr>
              <a:t>Départements</a:t>
            </a:r>
          </a:p>
          <a:p>
            <a:pPr lvl="1"/>
            <a:r>
              <a:rPr lang="fr-FR" dirty="0" err="1">
                <a:sym typeface="Wingdings" panose="05000000000000000000" pitchFamily="2" charset="2"/>
              </a:rPr>
              <a:t>Receiving</a:t>
            </a:r>
            <a:endParaRPr lang="fr-FR" dirty="0">
              <a:sym typeface="Wingdings" panose="05000000000000000000" pitchFamily="2" charset="2"/>
            </a:endParaRPr>
          </a:p>
          <a:p>
            <a:pPr lvl="1"/>
            <a:r>
              <a:rPr lang="fr-FR" dirty="0">
                <a:sym typeface="Wingdings" panose="05000000000000000000" pitchFamily="2" charset="2"/>
              </a:rPr>
              <a:t>Reconditionnement de produits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Picking frigo/freezer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Picking ambiant</a:t>
            </a:r>
          </a:p>
          <a:p>
            <a:pPr lvl="1"/>
            <a:r>
              <a:rPr lang="fr-FR" dirty="0" err="1">
                <a:sym typeface="Wingdings" panose="05000000000000000000" pitchFamily="2" charset="2"/>
              </a:rPr>
              <a:t>Loading</a:t>
            </a:r>
            <a:endParaRPr lang="fr-FR" dirty="0">
              <a:sym typeface="Wingdings" panose="05000000000000000000" pitchFamily="2" charset="2"/>
            </a:endParaRPr>
          </a:p>
          <a:p>
            <a:endParaRPr lang="fr-BE" dirty="0"/>
          </a:p>
        </p:txBody>
      </p:sp>
      <p:pic>
        <p:nvPicPr>
          <p:cNvPr id="17" name="Espace réservé pour une image  12">
            <a:extLst>
              <a:ext uri="{FF2B5EF4-FFF2-40B4-BE49-F238E27FC236}">
                <a16:creationId xmlns:a16="http://schemas.microsoft.com/office/drawing/2014/main" id="{B5DE8789-5319-F524-BA13-DA15BF14C8A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219" b="219"/>
          <a:stretch/>
        </p:blipFill>
        <p:spPr/>
      </p:pic>
    </p:spTree>
    <p:extLst>
      <p:ext uri="{BB962C8B-B14F-4D97-AF65-F5344CB8AC3E}">
        <p14:creationId xmlns:p14="http://schemas.microsoft.com/office/powerpoint/2010/main" val="21642861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81689A1F-032F-D49B-385D-E3444C812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050" y="80964"/>
            <a:ext cx="9361995" cy="1547812"/>
          </a:xfrm>
        </p:spPr>
        <p:txBody>
          <a:bodyPr/>
          <a:lstStyle/>
          <a:p>
            <a:r>
              <a:rPr lang="fr-FR" dirty="0"/>
              <a:t>Exemple analyse multi-KIM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Département Réception</a:t>
            </a:r>
            <a:endParaRPr lang="fr-BE" dirty="0">
              <a:latin typeface="Arial Narrow" panose="020B060602020203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C598F7-A34D-2331-3733-B62667B21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fr-FR" dirty="0">
                <a:latin typeface="+mj-lt"/>
              </a:rPr>
              <a:t>Postes de travail</a:t>
            </a:r>
          </a:p>
          <a:p>
            <a:pPr lvl="1"/>
            <a:r>
              <a:rPr lang="fr-FR" dirty="0"/>
              <a:t>Déchargement</a:t>
            </a:r>
          </a:p>
          <a:p>
            <a:pPr lvl="1"/>
            <a:r>
              <a:rPr lang="fr-FR" dirty="0"/>
              <a:t>I-Point</a:t>
            </a:r>
          </a:p>
          <a:p>
            <a:pPr lvl="1"/>
            <a:r>
              <a:rPr lang="fr-FR" dirty="0"/>
              <a:t>Penchées</a:t>
            </a:r>
          </a:p>
          <a:p>
            <a:pPr lvl="1"/>
            <a:r>
              <a:rPr lang="fr-FR" dirty="0"/>
              <a:t>Vrac</a:t>
            </a:r>
            <a:endParaRPr lang="fr-BE" dirty="0"/>
          </a:p>
        </p:txBody>
      </p:sp>
      <p:pic>
        <p:nvPicPr>
          <p:cNvPr id="9" name="Espace réservé pour une image  8" descr="Camion-benne avec un remplissage uni">
            <a:extLst>
              <a:ext uri="{FF2B5EF4-FFF2-40B4-BE49-F238E27FC236}">
                <a16:creationId xmlns:a16="http://schemas.microsoft.com/office/drawing/2014/main" id="{4569FE0A-BF73-E55D-ACCC-E2247450438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/>
      </p:pic>
      <p:pic>
        <p:nvPicPr>
          <p:cNvPr id="6" name="Espace réservé pour une image  5" descr="Une image contenant dessin, chapeau, dessin humoristique, clipart&#10;&#10;Description générée automatiquement">
            <a:extLst>
              <a:ext uri="{FF2B5EF4-FFF2-40B4-BE49-F238E27FC236}">
                <a16:creationId xmlns:a16="http://schemas.microsoft.com/office/drawing/2014/main" id="{D86E3545-D487-A53E-AA6D-24CF4B6C3382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841" r="-33292"/>
          <a:stretch/>
        </p:blipFill>
        <p:spPr>
          <a:xfrm>
            <a:off x="0" y="1628775"/>
            <a:ext cx="3035300" cy="4392613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49261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819202-24A9-1DCC-A065-F044DF853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Résumé analyse des tâches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Déchargement</a:t>
            </a:r>
            <a:endParaRPr lang="fr-BE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8AA6F66D-3424-B11E-C194-BC03766F9BC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61995" cy="35639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84056">
                  <a:extLst>
                    <a:ext uri="{9D8B030D-6E8A-4147-A177-3AD203B41FA5}">
                      <a16:colId xmlns:a16="http://schemas.microsoft.com/office/drawing/2014/main" val="256016100"/>
                    </a:ext>
                  </a:extLst>
                </a:gridCol>
                <a:gridCol w="2446883">
                  <a:extLst>
                    <a:ext uri="{9D8B030D-6E8A-4147-A177-3AD203B41FA5}">
                      <a16:colId xmlns:a16="http://schemas.microsoft.com/office/drawing/2014/main" val="3460669380"/>
                    </a:ext>
                  </a:extLst>
                </a:gridCol>
                <a:gridCol w="2631056">
                  <a:extLst>
                    <a:ext uri="{9D8B030D-6E8A-4147-A177-3AD203B41FA5}">
                      <a16:colId xmlns:a16="http://schemas.microsoft.com/office/drawing/2014/main" val="2350032331"/>
                    </a:ext>
                  </a:extLst>
                </a:gridCol>
              </a:tblGrid>
              <a:tr h="62921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Activité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Durée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KIM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8473157"/>
                  </a:ext>
                </a:extLst>
              </a:tr>
              <a:tr h="510386">
                <a:tc>
                  <a:txBody>
                    <a:bodyPr/>
                    <a:lstStyle/>
                    <a:p>
                      <a:r>
                        <a:rPr lang="fr-FR" dirty="0"/>
                        <a:t>Admin + Vérification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907349"/>
                  </a:ext>
                </a:extLst>
              </a:tr>
              <a:tr h="510386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301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8818588"/>
                  </a:ext>
                </a:extLst>
              </a:tr>
              <a:tr h="893175">
                <a:tc>
                  <a:txBody>
                    <a:bodyPr/>
                    <a:lstStyle/>
                    <a:p>
                      <a:r>
                        <a:rPr lang="fr-FR" dirty="0"/>
                        <a:t>Filmage manuel, automatique et retourneur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5313729"/>
                  </a:ext>
                </a:extLst>
              </a:tr>
              <a:tr h="510386">
                <a:tc>
                  <a:txBody>
                    <a:bodyPr/>
                    <a:lstStyle/>
                    <a:p>
                      <a:r>
                        <a:rPr lang="fr-FR" dirty="0"/>
                        <a:t>MMC Cartons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Soulever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979914"/>
                  </a:ext>
                </a:extLst>
              </a:tr>
              <a:tr h="510386">
                <a:tc>
                  <a:txBody>
                    <a:bodyPr/>
                    <a:lstStyle/>
                    <a:p>
                      <a:r>
                        <a:rPr lang="fr-FR" dirty="0"/>
                        <a:t>MMC Palettes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Soulever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599840"/>
                  </a:ext>
                </a:extLst>
              </a:tr>
            </a:tbl>
          </a:graphicData>
        </a:graphic>
      </p:graphicFrame>
      <p:pic>
        <p:nvPicPr>
          <p:cNvPr id="3" name="Espace réservé pour une image  4" descr="Coche avec un remplissage uni">
            <a:extLst>
              <a:ext uri="{FF2B5EF4-FFF2-40B4-BE49-F238E27FC236}">
                <a16:creationId xmlns:a16="http://schemas.microsoft.com/office/drawing/2014/main" id="{A293DB4B-444B-FA40-6547-214348C0B754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561908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KIM-SOULEVER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Déchargement</a:t>
            </a:r>
            <a:endParaRPr lang="fr-BE" dirty="0"/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4ADE1E6B-85D0-E076-9D2D-41583A2762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899" cy="2661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59983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779992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779992">
                  <a:extLst>
                    <a:ext uri="{9D8B030D-6E8A-4147-A177-3AD203B41FA5}">
                      <a16:colId xmlns:a16="http://schemas.microsoft.com/office/drawing/2014/main" val="176284739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41153501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 Hommes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Score Femmes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MMC Cartons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16,5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33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41,3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MMC Palettes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86,5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86,5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42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138,4</a:t>
                      </a:r>
                      <a:endParaRPr lang="fr-B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58,1</a:t>
                      </a:r>
                      <a:endParaRPr lang="fr-BE" dirty="0">
                        <a:latin typeface="+mj-lt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  <a:latin typeface="+mj-lt"/>
                        </a:rPr>
                        <a:t>157,</a:t>
                      </a:r>
                      <a:r>
                        <a:rPr lang="fr-BE" dirty="0">
                          <a:solidFill>
                            <a:schemeClr val="bg1"/>
                          </a:solidFill>
                          <a:latin typeface="+mj-lt"/>
                        </a:rPr>
                        <a:t>6</a:t>
                      </a:r>
                      <a:endParaRPr lang="fr-FR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3" name="Espace réservé pour une image  4" descr="Coche avec un remplissage uni">
            <a:extLst>
              <a:ext uri="{FF2B5EF4-FFF2-40B4-BE49-F238E27FC236}">
                <a16:creationId xmlns:a16="http://schemas.microsoft.com/office/drawing/2014/main" id="{0B63CBC2-A575-5439-58B4-DEAD4899ADFD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1142248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Dos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Déchargement</a:t>
            </a:r>
            <a:endParaRPr lang="fr-BE" dirty="0"/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4ADE1E6B-85D0-E076-9D2D-41583A2762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3037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Admin + Vérification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22,5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301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60</a:t>
                      </a:r>
                      <a:endParaRPr lang="fr-BE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Filmage manuel, automatique et retourneur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0,2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2,8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  <a:latin typeface="+mj-lt"/>
                        </a:rPr>
                        <a:t>58,9</a:t>
                      </a:r>
                      <a:endParaRPr lang="fr-B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3" name="Espace réservé pour une image  4" descr="Coche avec un remplissage uni">
            <a:extLst>
              <a:ext uri="{FF2B5EF4-FFF2-40B4-BE49-F238E27FC236}">
                <a16:creationId xmlns:a16="http://schemas.microsoft.com/office/drawing/2014/main" id="{16A9C734-E4F6-712E-5F46-69051627034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686690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MS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Déchargement</a:t>
            </a:r>
            <a:endParaRPr lang="fr-BE" dirty="0"/>
          </a:p>
        </p:txBody>
      </p:sp>
      <p:graphicFrame>
        <p:nvGraphicFramePr>
          <p:cNvPr id="6" name="Espace réservé du contenu 9">
            <a:extLst>
              <a:ext uri="{FF2B5EF4-FFF2-40B4-BE49-F238E27FC236}">
                <a16:creationId xmlns:a16="http://schemas.microsoft.com/office/drawing/2014/main" id="{716FACEC-ED91-B465-0D80-9BC3D162A4C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3037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Admin + Vérification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9,8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14,7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301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70</a:t>
                      </a:r>
                      <a:endParaRPr lang="fr-BE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Filmage manuel, automatique et retourneur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0,2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0,9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  <a:latin typeface="+mj-lt"/>
                        </a:rPr>
                        <a:t>86</a:t>
                      </a:r>
                      <a:endParaRPr lang="fr-B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7" name="Espace réservé pour une image  4" descr="Coche avec un remplissage uni">
            <a:extLst>
              <a:ext uri="{FF2B5EF4-FFF2-40B4-BE49-F238E27FC236}">
                <a16:creationId xmlns:a16="http://schemas.microsoft.com/office/drawing/2014/main" id="{368F8074-F845-601A-8BB1-99BA0945ED9C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12939887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MI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Déchargement</a:t>
            </a:r>
            <a:endParaRPr lang="fr-BE" dirty="0"/>
          </a:p>
        </p:txBody>
      </p:sp>
      <p:graphicFrame>
        <p:nvGraphicFramePr>
          <p:cNvPr id="6" name="Espace réservé du contenu 9">
            <a:extLst>
              <a:ext uri="{FF2B5EF4-FFF2-40B4-BE49-F238E27FC236}">
                <a16:creationId xmlns:a16="http://schemas.microsoft.com/office/drawing/2014/main" id="{8AF327F0-BA2C-3409-0899-C7536DCFE0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3037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Admin + Vérification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301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45,2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Filmage manuel, automatique et retourneur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0,2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9,6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2,2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  <a:latin typeface="+mj-lt"/>
                        </a:rPr>
                        <a:t>59,4</a:t>
                      </a:r>
                      <a:endParaRPr lang="fr-B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7" name="Espace réservé pour une image  4" descr="Coche avec un remplissage uni">
            <a:extLst>
              <a:ext uri="{FF2B5EF4-FFF2-40B4-BE49-F238E27FC236}">
                <a16:creationId xmlns:a16="http://schemas.microsoft.com/office/drawing/2014/main" id="{3E5442D2-076E-B0CF-F04C-7B77BF17B520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41867338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819202-24A9-1DCC-A065-F044DF853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Résumé analyse des tâches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I-Point</a:t>
            </a:r>
            <a:endParaRPr lang="fr-BE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8AA6F66D-3424-B11E-C194-BC03766F9BC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61995" cy="24815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84056">
                  <a:extLst>
                    <a:ext uri="{9D8B030D-6E8A-4147-A177-3AD203B41FA5}">
                      <a16:colId xmlns:a16="http://schemas.microsoft.com/office/drawing/2014/main" val="256016100"/>
                    </a:ext>
                  </a:extLst>
                </a:gridCol>
                <a:gridCol w="2446883">
                  <a:extLst>
                    <a:ext uri="{9D8B030D-6E8A-4147-A177-3AD203B41FA5}">
                      <a16:colId xmlns:a16="http://schemas.microsoft.com/office/drawing/2014/main" val="3460669380"/>
                    </a:ext>
                  </a:extLst>
                </a:gridCol>
                <a:gridCol w="2631056">
                  <a:extLst>
                    <a:ext uri="{9D8B030D-6E8A-4147-A177-3AD203B41FA5}">
                      <a16:colId xmlns:a16="http://schemas.microsoft.com/office/drawing/2014/main" val="2350032331"/>
                    </a:ext>
                  </a:extLst>
                </a:gridCol>
              </a:tblGrid>
              <a:tr h="62039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Activité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Durée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KIM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8473157"/>
                  </a:ext>
                </a:extLst>
              </a:tr>
              <a:tr h="620395">
                <a:tc>
                  <a:txBody>
                    <a:bodyPr/>
                    <a:lstStyle/>
                    <a:p>
                      <a:r>
                        <a:rPr lang="fr-FR" dirty="0"/>
                        <a:t>Marche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225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Motricité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907349"/>
                  </a:ext>
                </a:extLst>
              </a:tr>
              <a:tr h="620395">
                <a:tc>
                  <a:txBody>
                    <a:bodyPr/>
                    <a:lstStyle/>
                    <a:p>
                      <a:r>
                        <a:rPr lang="fr-FR" dirty="0"/>
                        <a:t>Scan et remettre les bouts de film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8818588"/>
                  </a:ext>
                </a:extLst>
              </a:tr>
              <a:tr h="620395">
                <a:tc>
                  <a:txBody>
                    <a:bodyPr/>
                    <a:lstStyle/>
                    <a:p>
                      <a:r>
                        <a:rPr lang="fr-FR" dirty="0"/>
                        <a:t>Admin et écran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5313729"/>
                  </a:ext>
                </a:extLst>
              </a:tr>
            </a:tbl>
          </a:graphicData>
        </a:graphic>
      </p:graphicFrame>
      <p:pic>
        <p:nvPicPr>
          <p:cNvPr id="7" name="Espace réservé pour une image  4" descr="Coche avec un remplissage uni">
            <a:extLst>
              <a:ext uri="{FF2B5EF4-FFF2-40B4-BE49-F238E27FC236}">
                <a16:creationId xmlns:a16="http://schemas.microsoft.com/office/drawing/2014/main" id="{7564FF97-B398-02C0-F990-45795E588050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22480268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KIM-MOTRICITE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I-Point</a:t>
            </a:r>
            <a:endParaRPr lang="fr-BE" dirty="0"/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4ADE1E6B-85D0-E076-9D2D-41583A2762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899" cy="2661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59983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779992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779992">
                  <a:extLst>
                    <a:ext uri="{9D8B030D-6E8A-4147-A177-3AD203B41FA5}">
                      <a16:colId xmlns:a16="http://schemas.microsoft.com/office/drawing/2014/main" val="176284739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41153501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 Hommes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Score Femmes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MMC Cartons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16,5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33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41,3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MMC Palettes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86,5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86,5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42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138,4</a:t>
                      </a:r>
                      <a:endParaRPr lang="fr-B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j-lt"/>
                        </a:rPr>
                        <a:t>58,1</a:t>
                      </a:r>
                      <a:endParaRPr lang="fr-BE" dirty="0">
                        <a:latin typeface="+mj-lt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  <a:latin typeface="+mj-lt"/>
                        </a:rPr>
                        <a:t>157,</a:t>
                      </a:r>
                      <a:r>
                        <a:rPr lang="fr-BE" dirty="0">
                          <a:solidFill>
                            <a:schemeClr val="bg1"/>
                          </a:solidFill>
                          <a:latin typeface="+mj-lt"/>
                        </a:rPr>
                        <a:t>6</a:t>
                      </a:r>
                      <a:endParaRPr lang="fr-FR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6" name="Espace réservé pour une image  4" descr="Coche avec un remplissage uni">
            <a:extLst>
              <a:ext uri="{FF2B5EF4-FFF2-40B4-BE49-F238E27FC236}">
                <a16:creationId xmlns:a16="http://schemas.microsoft.com/office/drawing/2014/main" id="{1CB05F22-1EF3-2D3C-9415-5A832A1BA00C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7195003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Dos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I-Point</a:t>
            </a:r>
            <a:endParaRPr lang="fr-BE" dirty="0"/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4ADE1E6B-85D0-E076-9D2D-41583A2762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212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Scan et remettre les bouts de film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32,1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Admin et écran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  <a:latin typeface="+mj-lt"/>
                        </a:rPr>
                        <a:t>50,1</a:t>
                      </a:r>
                      <a:endParaRPr lang="fr-B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6" name="Espace réservé pour une image  4" descr="Coche avec un remplissage uni">
            <a:extLst>
              <a:ext uri="{FF2B5EF4-FFF2-40B4-BE49-F238E27FC236}">
                <a16:creationId xmlns:a16="http://schemas.microsoft.com/office/drawing/2014/main" id="{D92DEB36-1FC6-4429-2FC5-21C4D8108875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16936276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MS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I-Point</a:t>
            </a:r>
            <a:endParaRPr lang="fr-BE" dirty="0"/>
          </a:p>
        </p:txBody>
      </p:sp>
      <p:graphicFrame>
        <p:nvGraphicFramePr>
          <p:cNvPr id="9" name="Espace réservé du contenu 9">
            <a:extLst>
              <a:ext uri="{FF2B5EF4-FFF2-40B4-BE49-F238E27FC236}">
                <a16:creationId xmlns:a16="http://schemas.microsoft.com/office/drawing/2014/main" id="{9B050A30-6C67-B633-0E43-24CBF1F5181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212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Scan et remettre les bouts de film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11,4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Admin et écran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10,4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19,8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  <a:latin typeface="+mj-lt"/>
                        </a:rPr>
                        <a:t>30,7</a:t>
                      </a:r>
                      <a:endParaRPr lang="fr-B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10" name="Espace réservé pour une image  4" descr="Coche avec un remplissage uni">
            <a:extLst>
              <a:ext uri="{FF2B5EF4-FFF2-40B4-BE49-F238E27FC236}">
                <a16:creationId xmlns:a16="http://schemas.microsoft.com/office/drawing/2014/main" id="{5E887B47-3218-B7E2-32D2-4DD117F7CA2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190394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0BC46-BF03-865D-035A-E1B99182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 et Défis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58B4F6-BD28-C30D-323E-A2E7E81B1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+mj-lt"/>
                <a:sym typeface="Wingdings" panose="05000000000000000000" pitchFamily="2" charset="2"/>
              </a:rPr>
              <a:t>Contrainte globale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Entreprise mère imposant des procédures et protocoles rigides, pas toujours adaptés aux conditions de terrain.</a:t>
            </a:r>
          </a:p>
          <a:p>
            <a:r>
              <a:rPr lang="fr-FR" dirty="0">
                <a:latin typeface="+mj-lt"/>
                <a:sym typeface="Wingdings" panose="05000000000000000000" pitchFamily="2" charset="2"/>
              </a:rPr>
              <a:t>Besoins de standardisation et de coordination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Plusieurs entreprises sur le même site, en collaboration, appartenant ou non à l'entreprise mère.</a:t>
            </a:r>
          </a:p>
          <a:p>
            <a:r>
              <a:rPr lang="fr-FR" dirty="0">
                <a:latin typeface="+mj-lt"/>
                <a:sym typeface="Wingdings" panose="05000000000000000000" pitchFamily="2" charset="2"/>
              </a:rPr>
              <a:t>Problématique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Des postes de travail perçus différemment (pénibles pour certains, légers pour d'autres) nécessitant une objectivation.</a:t>
            </a:r>
          </a:p>
        </p:txBody>
      </p:sp>
      <p:pic>
        <p:nvPicPr>
          <p:cNvPr id="8" name="Espace réservé pour une image  12">
            <a:extLst>
              <a:ext uri="{FF2B5EF4-FFF2-40B4-BE49-F238E27FC236}">
                <a16:creationId xmlns:a16="http://schemas.microsoft.com/office/drawing/2014/main" id="{F6481173-436D-3F3D-CDB9-BE798E6F4DDB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219" b="219"/>
          <a:stretch/>
        </p:blipFill>
        <p:spPr/>
      </p:pic>
    </p:spTree>
    <p:extLst>
      <p:ext uri="{BB962C8B-B14F-4D97-AF65-F5344CB8AC3E}">
        <p14:creationId xmlns:p14="http://schemas.microsoft.com/office/powerpoint/2010/main" val="769116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MI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I-Point</a:t>
            </a:r>
            <a:endParaRPr lang="fr-BE" dirty="0"/>
          </a:p>
        </p:txBody>
      </p:sp>
      <p:graphicFrame>
        <p:nvGraphicFramePr>
          <p:cNvPr id="9" name="Espace réservé du contenu 9">
            <a:extLst>
              <a:ext uri="{FF2B5EF4-FFF2-40B4-BE49-F238E27FC236}">
                <a16:creationId xmlns:a16="http://schemas.microsoft.com/office/drawing/2014/main" id="{7405B038-B4E5-F9D0-4211-EA49987BED7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212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Scan et remettre les bouts de film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Admin et écran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  <a:latin typeface="+mj-lt"/>
                        </a:rPr>
                        <a:t>29,9</a:t>
                      </a:r>
                      <a:endParaRPr lang="fr-B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10" name="Espace réservé pour une image  4" descr="Coche avec un remplissage uni">
            <a:extLst>
              <a:ext uri="{FF2B5EF4-FFF2-40B4-BE49-F238E27FC236}">
                <a16:creationId xmlns:a16="http://schemas.microsoft.com/office/drawing/2014/main" id="{E995A25C-EC1A-A5AC-F2DF-288B2287B96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22694744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819202-24A9-1DCC-A065-F044DF853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Résumé analyse des tâches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Penchées</a:t>
            </a:r>
            <a:endParaRPr lang="fr-BE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8AA6F66D-3424-B11E-C194-BC03766F9BC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1"/>
          <a:ext cx="9361995" cy="355606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84056">
                  <a:extLst>
                    <a:ext uri="{9D8B030D-6E8A-4147-A177-3AD203B41FA5}">
                      <a16:colId xmlns:a16="http://schemas.microsoft.com/office/drawing/2014/main" val="256016100"/>
                    </a:ext>
                  </a:extLst>
                </a:gridCol>
                <a:gridCol w="2446883">
                  <a:extLst>
                    <a:ext uri="{9D8B030D-6E8A-4147-A177-3AD203B41FA5}">
                      <a16:colId xmlns:a16="http://schemas.microsoft.com/office/drawing/2014/main" val="3460669380"/>
                    </a:ext>
                  </a:extLst>
                </a:gridCol>
                <a:gridCol w="2631056">
                  <a:extLst>
                    <a:ext uri="{9D8B030D-6E8A-4147-A177-3AD203B41FA5}">
                      <a16:colId xmlns:a16="http://schemas.microsoft.com/office/drawing/2014/main" val="2350032331"/>
                    </a:ext>
                  </a:extLst>
                </a:gridCol>
              </a:tblGrid>
              <a:tr h="37375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Activité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Durée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KIM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8473157"/>
                  </a:ext>
                </a:extLst>
              </a:tr>
              <a:tr h="303171">
                <a:tc>
                  <a:txBody>
                    <a:bodyPr/>
                    <a:lstStyle/>
                    <a:p>
                      <a:r>
                        <a:rPr lang="fr-FR" dirty="0"/>
                        <a:t>Admin, filmage auto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907349"/>
                  </a:ext>
                </a:extLst>
              </a:tr>
              <a:tr h="303171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8818588"/>
                  </a:ext>
                </a:extLst>
              </a:tr>
              <a:tr h="530549">
                <a:tc>
                  <a:txBody>
                    <a:bodyPr/>
                    <a:lstStyle/>
                    <a:p>
                      <a:r>
                        <a:rPr lang="fr-FR" dirty="0"/>
                        <a:t>Etiquetages, labelling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5229349"/>
                  </a:ext>
                </a:extLst>
              </a:tr>
              <a:tr h="530549">
                <a:tc>
                  <a:txBody>
                    <a:bodyPr/>
                    <a:lstStyle/>
                    <a:p>
                      <a:r>
                        <a:rPr lang="fr-FR" dirty="0"/>
                        <a:t>MMC 5-10kg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Soulever</a:t>
                      </a:r>
                    </a:p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1896489"/>
                  </a:ext>
                </a:extLst>
              </a:tr>
              <a:tr h="380210">
                <a:tc>
                  <a:txBody>
                    <a:bodyPr/>
                    <a:lstStyle/>
                    <a:p>
                      <a:r>
                        <a:rPr lang="fr-FR" dirty="0"/>
                        <a:t>MMC 10-15kg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Soulever</a:t>
                      </a:r>
                    </a:p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979914"/>
                  </a:ext>
                </a:extLst>
              </a:tr>
              <a:tr h="380210">
                <a:tc>
                  <a:txBody>
                    <a:bodyPr/>
                    <a:lstStyle/>
                    <a:p>
                      <a:r>
                        <a:rPr lang="fr-FR" dirty="0"/>
                        <a:t>MMC 20-25kg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Soulever</a:t>
                      </a:r>
                    </a:p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599840"/>
                  </a:ext>
                </a:extLst>
              </a:tr>
            </a:tbl>
          </a:graphicData>
        </a:graphic>
      </p:graphicFrame>
      <p:pic>
        <p:nvPicPr>
          <p:cNvPr id="3" name="Espace réservé pour une image  4" descr="Coche avec un remplissage uni">
            <a:extLst>
              <a:ext uri="{FF2B5EF4-FFF2-40B4-BE49-F238E27FC236}">
                <a16:creationId xmlns:a16="http://schemas.microsoft.com/office/drawing/2014/main" id="{38E754FA-1413-5A58-E7CD-45FA0412B162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1668624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KIM-SOULEVER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Penchées</a:t>
            </a:r>
            <a:endParaRPr lang="fr-BE" dirty="0"/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4ADE1E6B-85D0-E076-9D2D-41583A2762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899" cy="3032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59983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779992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779992">
                  <a:extLst>
                    <a:ext uri="{9D8B030D-6E8A-4147-A177-3AD203B41FA5}">
                      <a16:colId xmlns:a16="http://schemas.microsoft.com/office/drawing/2014/main" val="176284739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41153501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 Hommes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Score Femmes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MMC 5-10kg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5,4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18,5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83</a:t>
                      </a:r>
                      <a:endParaRPr lang="fr-BE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fr-B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MMC 10-15kg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4,3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21,5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75</a:t>
                      </a:r>
                      <a:endParaRPr lang="fr-BE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fr-B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MMC 20-25kg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4,3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22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83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94</a:t>
                      </a:r>
                      <a:endParaRPr lang="fr-BE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*</a:t>
                      </a:r>
                      <a:endParaRPr lang="fr-BE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289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  <a:latin typeface="+mj-lt"/>
                        </a:rPr>
                        <a:t>150,9</a:t>
                      </a:r>
                      <a:endParaRPr lang="fr-B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  <a:latin typeface="+mj-lt"/>
                        </a:rPr>
                        <a:t>136,4*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3" name="Espace réservé pour une image  4" descr="Coche avec un remplissage uni">
            <a:extLst>
              <a:ext uri="{FF2B5EF4-FFF2-40B4-BE49-F238E27FC236}">
                <a16:creationId xmlns:a16="http://schemas.microsoft.com/office/drawing/2014/main" id="{775ED939-55BC-9207-B0F3-36BBCA7E0155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7AD09AF9-72EE-62D9-60A9-D10635F5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13955" y="6149242"/>
            <a:ext cx="8212579" cy="556460"/>
          </a:xfrm>
        </p:spPr>
        <p:txBody>
          <a:bodyPr/>
          <a:lstStyle/>
          <a:p>
            <a:r>
              <a:rPr lang="fr-FR" dirty="0"/>
              <a:t>*Sans MMC 20-25kg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834451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Dos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Penchées</a:t>
            </a:r>
            <a:endParaRPr lang="fr-BE" dirty="0"/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4ADE1E6B-85D0-E076-9D2D-41583A2762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3403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Admin, filmage auto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13,7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20,5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22,8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Etiquetages, labelling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Travail debout (MMC)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225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3,8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13,7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52,1</a:t>
                      </a:r>
                      <a:endParaRPr lang="fr-BE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987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  <a:latin typeface="+mj-lt"/>
                        </a:rPr>
                        <a:t>100,1</a:t>
                      </a:r>
                      <a:endParaRPr lang="fr-B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3" name="Espace réservé pour une image  4" descr="Coche avec un remplissage uni">
            <a:extLst>
              <a:ext uri="{FF2B5EF4-FFF2-40B4-BE49-F238E27FC236}">
                <a16:creationId xmlns:a16="http://schemas.microsoft.com/office/drawing/2014/main" id="{1ECCE1A7-16F2-2054-7C08-BE22E0C19C9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30325337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MS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Penchées</a:t>
            </a:r>
            <a:endParaRPr lang="fr-BE" dirty="0"/>
          </a:p>
        </p:txBody>
      </p:sp>
      <p:graphicFrame>
        <p:nvGraphicFramePr>
          <p:cNvPr id="7" name="Espace réservé du contenu 9">
            <a:extLst>
              <a:ext uri="{FF2B5EF4-FFF2-40B4-BE49-F238E27FC236}">
                <a16:creationId xmlns:a16="http://schemas.microsoft.com/office/drawing/2014/main" id="{E2669FE1-8176-11E6-DCD6-961596F576F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3403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Admin, filmage auto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6,8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26,6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Etiquetages, labelling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6,8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Travail debout (MMC)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225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3,8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6,8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25,8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987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  <a:latin typeface="+mj-lt"/>
                        </a:rPr>
                        <a:t>64,9</a:t>
                      </a:r>
                      <a:endParaRPr lang="fr-B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8" name="Espace réservé pour une image  4" descr="Coche avec un remplissage uni">
            <a:extLst>
              <a:ext uri="{FF2B5EF4-FFF2-40B4-BE49-F238E27FC236}">
                <a16:creationId xmlns:a16="http://schemas.microsoft.com/office/drawing/2014/main" id="{5EA8C978-5F5A-9F24-EDB2-E981B12CFFF5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36751656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MI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Penchées</a:t>
            </a:r>
            <a:endParaRPr lang="fr-BE" dirty="0"/>
          </a:p>
        </p:txBody>
      </p:sp>
      <p:graphicFrame>
        <p:nvGraphicFramePr>
          <p:cNvPr id="7" name="Espace réservé du contenu 9">
            <a:extLst>
              <a:ext uri="{FF2B5EF4-FFF2-40B4-BE49-F238E27FC236}">
                <a16:creationId xmlns:a16="http://schemas.microsoft.com/office/drawing/2014/main" id="{3AE6BB82-641A-440D-FB70-6329F01C33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3403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Admin, filmage auto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9,6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14,4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112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9,0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16,8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Etiquetages, labelling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8,0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3,1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Travail debout (MMC)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225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3,8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8,0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987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  <a:latin typeface="+mj-lt"/>
                        </a:rPr>
                        <a:t>64,3</a:t>
                      </a:r>
                      <a:endParaRPr lang="fr-B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8" name="Espace réservé pour une image  4" descr="Coche avec un remplissage uni">
            <a:extLst>
              <a:ext uri="{FF2B5EF4-FFF2-40B4-BE49-F238E27FC236}">
                <a16:creationId xmlns:a16="http://schemas.microsoft.com/office/drawing/2014/main" id="{870C8DC9-3248-FB49-A589-6452F621F28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11701512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819202-24A9-1DCC-A065-F044DF853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Résumé analyse des tâches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Vrac</a:t>
            </a:r>
            <a:endParaRPr lang="fr-BE" dirty="0"/>
          </a:p>
        </p:txBody>
      </p:sp>
      <p:graphicFrame>
        <p:nvGraphicFramePr>
          <p:cNvPr id="7" name="Espace réservé du contenu 4">
            <a:extLst>
              <a:ext uri="{FF2B5EF4-FFF2-40B4-BE49-F238E27FC236}">
                <a16:creationId xmlns:a16="http://schemas.microsoft.com/office/drawing/2014/main" id="{259DBFE8-DEA7-D362-C890-E002D7D622E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1"/>
          <a:ext cx="9361995" cy="374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84056">
                  <a:extLst>
                    <a:ext uri="{9D8B030D-6E8A-4147-A177-3AD203B41FA5}">
                      <a16:colId xmlns:a16="http://schemas.microsoft.com/office/drawing/2014/main" val="256016100"/>
                    </a:ext>
                  </a:extLst>
                </a:gridCol>
                <a:gridCol w="2446883">
                  <a:extLst>
                    <a:ext uri="{9D8B030D-6E8A-4147-A177-3AD203B41FA5}">
                      <a16:colId xmlns:a16="http://schemas.microsoft.com/office/drawing/2014/main" val="3460669380"/>
                    </a:ext>
                  </a:extLst>
                </a:gridCol>
                <a:gridCol w="2631056">
                  <a:extLst>
                    <a:ext uri="{9D8B030D-6E8A-4147-A177-3AD203B41FA5}">
                      <a16:colId xmlns:a16="http://schemas.microsoft.com/office/drawing/2014/main" val="2350032331"/>
                    </a:ext>
                  </a:extLst>
                </a:gridCol>
              </a:tblGrid>
              <a:tr h="255464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Activité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Durée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KIM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8473157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r>
                        <a:rPr lang="fr-FR" dirty="0"/>
                        <a:t>Admin, comptage, étiquetage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41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90734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881858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r>
                        <a:rPr lang="fr-FR" dirty="0"/>
                        <a:t>Filmage automatique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522934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r>
                        <a:rPr lang="fr-FR" dirty="0"/>
                        <a:t>Filmage manuel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1896489"/>
                  </a:ext>
                </a:extLst>
              </a:tr>
              <a:tr h="447061">
                <a:tc>
                  <a:txBody>
                    <a:bodyPr/>
                    <a:lstStyle/>
                    <a:p>
                      <a:r>
                        <a:rPr lang="fr-FR" dirty="0"/>
                        <a:t>MMC 3-5kg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Soulever</a:t>
                      </a:r>
                    </a:p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979914"/>
                  </a:ext>
                </a:extLst>
              </a:tr>
              <a:tr h="447061">
                <a:tc>
                  <a:txBody>
                    <a:bodyPr/>
                    <a:lstStyle/>
                    <a:p>
                      <a:r>
                        <a:rPr lang="fr-FR" dirty="0"/>
                        <a:t>MMC 5-10kg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Soulever</a:t>
                      </a:r>
                    </a:p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599840"/>
                  </a:ext>
                </a:extLst>
              </a:tr>
              <a:tr h="447061">
                <a:tc>
                  <a:txBody>
                    <a:bodyPr/>
                    <a:lstStyle/>
                    <a:p>
                      <a:r>
                        <a:rPr lang="fr-FR" dirty="0"/>
                        <a:t>MMC 10-15kg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Soulever</a:t>
                      </a:r>
                    </a:p>
                    <a:p>
                      <a:pPr algn="ctr"/>
                      <a:r>
                        <a:rPr lang="fr-FR" dirty="0"/>
                        <a:t>Postures</a:t>
                      </a:r>
                      <a:endParaRPr lang="fr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1254288"/>
                  </a:ext>
                </a:extLst>
              </a:tr>
            </a:tbl>
          </a:graphicData>
        </a:graphic>
      </p:graphicFrame>
      <p:pic>
        <p:nvPicPr>
          <p:cNvPr id="8" name="Espace réservé pour une image  4" descr="Coche avec un remplissage uni">
            <a:extLst>
              <a:ext uri="{FF2B5EF4-FFF2-40B4-BE49-F238E27FC236}">
                <a16:creationId xmlns:a16="http://schemas.microsoft.com/office/drawing/2014/main" id="{F8BE486E-9BCB-48BB-66F0-C7BCBDA87BD0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36614458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KIM-SOULEVER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Vrac</a:t>
            </a:r>
            <a:endParaRPr lang="fr-BE" dirty="0"/>
          </a:p>
        </p:txBody>
      </p:sp>
      <p:graphicFrame>
        <p:nvGraphicFramePr>
          <p:cNvPr id="9" name="Espace réservé du contenu 9">
            <a:extLst>
              <a:ext uri="{FF2B5EF4-FFF2-40B4-BE49-F238E27FC236}">
                <a16:creationId xmlns:a16="http://schemas.microsoft.com/office/drawing/2014/main" id="{2B3C2C2B-C1A7-557A-E3E9-54FEBC44D0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899" cy="2809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59983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779992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779992">
                  <a:extLst>
                    <a:ext uri="{9D8B030D-6E8A-4147-A177-3AD203B41FA5}">
                      <a16:colId xmlns:a16="http://schemas.microsoft.com/office/drawing/2014/main" val="176284739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  <a:gridCol w="1559983">
                  <a:extLst>
                    <a:ext uri="{9D8B030D-6E8A-4147-A177-3AD203B41FA5}">
                      <a16:colId xmlns:a16="http://schemas.microsoft.com/office/drawing/2014/main" val="411535016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 Hommes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Score Femmes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MMC 3-5kg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5,4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15,5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72</a:t>
                      </a:r>
                      <a:endParaRPr lang="fr-BE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fr-B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MMC 5-10kg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4,3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18,5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66</a:t>
                      </a:r>
                      <a:endParaRPr lang="fr-BE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fr-B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MMC 10-15kg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3,6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21,5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63</a:t>
                      </a:r>
                      <a:endParaRPr lang="fr-BE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fr-B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289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  <a:latin typeface="+mj-lt"/>
                        </a:rPr>
                        <a:t>117,7</a:t>
                      </a:r>
                      <a:endParaRPr lang="fr-B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  <a:latin typeface="+mj-lt"/>
                        </a:rPr>
                        <a:t>141,5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11" name="Espace réservé pour une image  4" descr="Coche avec un remplissage uni">
            <a:extLst>
              <a:ext uri="{FF2B5EF4-FFF2-40B4-BE49-F238E27FC236}">
                <a16:creationId xmlns:a16="http://schemas.microsoft.com/office/drawing/2014/main" id="{F3428EDE-57DF-C1AF-F968-F8F03AEFD2F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37027583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Dos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Vrac</a:t>
            </a:r>
            <a:endParaRPr lang="fr-BE" dirty="0"/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4ADE1E6B-85D0-E076-9D2D-41583A2762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35639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5151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656515">
                <a:tc>
                  <a:txBody>
                    <a:bodyPr/>
                    <a:lstStyle/>
                    <a:p>
                      <a:r>
                        <a:rPr lang="fr-FR" dirty="0"/>
                        <a:t>Admin, étiquetage, …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41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11,2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19,2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656515">
                <a:tc>
                  <a:txBody>
                    <a:bodyPr/>
                    <a:lstStyle/>
                    <a:p>
                      <a:r>
                        <a:rPr lang="fr-FR" dirty="0"/>
                        <a:t>Filmage automatique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5,7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/>
                        <a:t>Filmage manuel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241363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/>
                        <a:t>MMC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280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4,7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21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98,7</a:t>
                      </a:r>
                      <a:endParaRPr lang="fr-BE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158567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  <a:latin typeface="+mj-lt"/>
                        </a:rPr>
                        <a:t>141,4</a:t>
                      </a:r>
                      <a:endParaRPr lang="fr-B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3" name="Espace réservé pour une image  4" descr="Coche avec un remplissage uni">
            <a:extLst>
              <a:ext uri="{FF2B5EF4-FFF2-40B4-BE49-F238E27FC236}">
                <a16:creationId xmlns:a16="http://schemas.microsoft.com/office/drawing/2014/main" id="{31D196EA-BC05-749F-A468-A243FEDC36D2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32099989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MS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Vrac</a:t>
            </a:r>
            <a:endParaRPr lang="fr-BE" dirty="0"/>
          </a:p>
        </p:txBody>
      </p:sp>
      <p:graphicFrame>
        <p:nvGraphicFramePr>
          <p:cNvPr id="7" name="Espace réservé du contenu 9">
            <a:extLst>
              <a:ext uri="{FF2B5EF4-FFF2-40B4-BE49-F238E27FC236}">
                <a16:creationId xmlns:a16="http://schemas.microsoft.com/office/drawing/2014/main" id="{43FC6C72-F7FE-4969-E5DE-D6989F60892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35639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5151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656515">
                <a:tc>
                  <a:txBody>
                    <a:bodyPr/>
                    <a:lstStyle/>
                    <a:p>
                      <a:r>
                        <a:rPr lang="fr-FR" dirty="0"/>
                        <a:t>Admin, étiquetage, …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41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9,8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32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656515">
                <a:tc>
                  <a:txBody>
                    <a:bodyPr/>
                    <a:lstStyle/>
                    <a:p>
                      <a:r>
                        <a:rPr lang="fr-FR" dirty="0"/>
                        <a:t>Filmage automatique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1,6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/>
                        <a:t>Filmage manuel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5,4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241363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/>
                        <a:t>MMC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280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4,7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19,9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93,5</a:t>
                      </a:r>
                      <a:endParaRPr lang="fr-BE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158567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  <a:latin typeface="+mj-lt"/>
                        </a:rPr>
                        <a:t>141,7</a:t>
                      </a:r>
                      <a:endParaRPr lang="fr-B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8" name="Espace réservé pour une image  4" descr="Coche avec un remplissage uni">
            <a:extLst>
              <a:ext uri="{FF2B5EF4-FFF2-40B4-BE49-F238E27FC236}">
                <a16:creationId xmlns:a16="http://schemas.microsoft.com/office/drawing/2014/main" id="{F5DC60DA-5978-EFA2-619B-EBAB83AA367C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2884985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0BC46-BF03-865D-035A-E1B99182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demande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58B4F6-BD28-C30D-323E-A2E7E81B1B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>
                <a:latin typeface="+mj-lt"/>
                <a:sym typeface="Wingdings" panose="05000000000000000000" pitchFamily="2" charset="2"/>
              </a:rPr>
              <a:t>But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Développer une matrice de réintégration au travail basée sur des analyses quantitatives.</a:t>
            </a:r>
          </a:p>
          <a:p>
            <a:r>
              <a:rPr lang="fr-FR" dirty="0">
                <a:latin typeface="+mj-lt"/>
                <a:sym typeface="Wingdings" panose="05000000000000000000" pitchFamily="2" charset="2"/>
              </a:rPr>
              <a:t>Application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Guider le médecin du travail dans ses conseils (notamment pour la rotation des postes).</a:t>
            </a:r>
          </a:p>
          <a:p>
            <a:pPr marL="1588" lvl="1" indent="0">
              <a:buNone/>
            </a:pPr>
            <a:endParaRPr lang="fr-FR" dirty="0">
              <a:sym typeface="Wingdings" panose="05000000000000000000" pitchFamily="2" charset="2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89EB00-ABED-81B4-5965-046C22BFF5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+mj-lt"/>
                <a:sym typeface="Wingdings" panose="05000000000000000000" pitchFamily="2" charset="2"/>
              </a:rPr>
              <a:t>Options Évaluées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REBA / RULA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QEC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KIM / Multi-KIM</a:t>
            </a:r>
          </a:p>
          <a:p>
            <a:endParaRPr lang="fr-BE" dirty="0"/>
          </a:p>
        </p:txBody>
      </p:sp>
      <p:pic>
        <p:nvPicPr>
          <p:cNvPr id="9" name="Espace réservé pour une image  12">
            <a:extLst>
              <a:ext uri="{FF2B5EF4-FFF2-40B4-BE49-F238E27FC236}">
                <a16:creationId xmlns:a16="http://schemas.microsoft.com/office/drawing/2014/main" id="{607FB70A-B3D5-3177-A3FD-75C28D2AF13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219" b="219"/>
          <a:stretch/>
        </p:blipFill>
        <p:spPr/>
      </p:pic>
    </p:spTree>
    <p:extLst>
      <p:ext uri="{BB962C8B-B14F-4D97-AF65-F5344CB8AC3E}">
        <p14:creationId xmlns:p14="http://schemas.microsoft.com/office/powerpoint/2010/main" val="38335727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D5C10-31BF-3FF3-BE56-BF7EF813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KIM-POSTURES MI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Vrac</a:t>
            </a:r>
            <a:endParaRPr lang="fr-BE" dirty="0"/>
          </a:p>
        </p:txBody>
      </p:sp>
      <p:graphicFrame>
        <p:nvGraphicFramePr>
          <p:cNvPr id="7" name="Espace réservé du contenu 9">
            <a:extLst>
              <a:ext uri="{FF2B5EF4-FFF2-40B4-BE49-F238E27FC236}">
                <a16:creationId xmlns:a16="http://schemas.microsoft.com/office/drawing/2014/main" id="{6C374AD2-7525-A313-EC9E-6CD9D8DB7C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16050" y="2349500"/>
          <a:ext cx="9359900" cy="35639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448988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617168224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420663087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712489793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25652237"/>
                    </a:ext>
                  </a:extLst>
                </a:gridCol>
              </a:tblGrid>
              <a:tr h="375151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Durée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Exposition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Risque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594207"/>
                  </a:ext>
                </a:extLst>
              </a:tr>
              <a:tr h="656515">
                <a:tc>
                  <a:txBody>
                    <a:bodyPr/>
                    <a:lstStyle/>
                    <a:p>
                      <a:r>
                        <a:rPr lang="fr-FR" dirty="0"/>
                        <a:t>Admin, étiquetage, …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41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5,6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6801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/>
                        <a:t>Dixie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1,6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14,4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79618"/>
                  </a:ext>
                </a:extLst>
              </a:tr>
              <a:tr h="656515">
                <a:tc>
                  <a:txBody>
                    <a:bodyPr/>
                    <a:lstStyle/>
                    <a:p>
                      <a:r>
                        <a:rPr lang="fr-FR" dirty="0"/>
                        <a:t>Filmage automatique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2,4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835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/>
                        <a:t>Filmage manuel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0,3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4,8</a:t>
                      </a:r>
                      <a:endParaRPr lang="fr-BE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241363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/>
                        <a:t>MMC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280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4,7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47</a:t>
                      </a:r>
                      <a:endParaRPr lang="fr-B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158567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37384"/>
                  </a:ext>
                </a:extLst>
              </a:tr>
              <a:tr h="375151">
                <a:tc>
                  <a:txBody>
                    <a:bodyPr/>
                    <a:lstStyle/>
                    <a:p>
                      <a:r>
                        <a:rPr lang="fr-FR" dirty="0">
                          <a:latin typeface="+mj-lt"/>
                        </a:rPr>
                        <a:t>Total</a:t>
                      </a:r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  <a:latin typeface="+mj-lt"/>
                        </a:rPr>
                        <a:t>73,1</a:t>
                      </a:r>
                      <a:endParaRPr lang="fr-B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00550"/>
                  </a:ext>
                </a:extLst>
              </a:tr>
            </a:tbl>
          </a:graphicData>
        </a:graphic>
      </p:graphicFrame>
      <p:pic>
        <p:nvPicPr>
          <p:cNvPr id="8" name="Espace réservé pour une image  4" descr="Coche avec un remplissage uni">
            <a:extLst>
              <a:ext uri="{FF2B5EF4-FFF2-40B4-BE49-F238E27FC236}">
                <a16:creationId xmlns:a16="http://schemas.microsoft.com/office/drawing/2014/main" id="{31F26455-4282-CC0F-5984-8C04B8013E8B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36944719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7207B0-61F4-EA35-753F-A898A72B7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Pistes de solutions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BE17AF-D3DB-CCF7-3B51-644EAE866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dirty="0"/>
              <a:t>Priorisation des risques</a:t>
            </a:r>
          </a:p>
          <a:p>
            <a:pPr lvl="1"/>
            <a:r>
              <a:rPr lang="fr-FR" dirty="0"/>
              <a:t>Quels sont les facteurs de risques clés ?</a:t>
            </a:r>
          </a:p>
          <a:p>
            <a:pPr lvl="1"/>
            <a:r>
              <a:rPr lang="fr-FR" dirty="0"/>
              <a:t>Quelles mesures de prévention pourraient être le plus efficace ?</a:t>
            </a:r>
          </a:p>
          <a:p>
            <a:pPr lvl="1"/>
            <a:r>
              <a:rPr lang="fr-FR" dirty="0"/>
              <a:t>Combien de temps max. peut-on travailler à un certain poste ?</a:t>
            </a:r>
          </a:p>
          <a:p>
            <a:pPr lvl="1"/>
            <a:r>
              <a:rPr lang="fr-FR" dirty="0"/>
              <a:t>Simulation d’une rotation de poste (compatibilité) ?</a:t>
            </a:r>
          </a:p>
          <a:p>
            <a:endParaRPr lang="fr-BE" dirty="0"/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835BB3C1-8B4E-1208-E55A-762D2F9FCD7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5936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0BC46-BF03-865D-035A-E1B99182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Notation matrice de réintégration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58B4F6-BD28-C30D-323E-A2E7E81B1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273" y="2349500"/>
            <a:ext cx="8803772" cy="367188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Situation non rencontrée – pas d’incidence sur l’aptitude au travail</a:t>
            </a:r>
          </a:p>
          <a:p>
            <a:endParaRPr lang="fr-FR" sz="2600" dirty="0"/>
          </a:p>
          <a:p>
            <a:r>
              <a:rPr lang="fr-FR" dirty="0"/>
              <a:t>Rarement – adaptation du poste possible et maintien de l’aptitude</a:t>
            </a:r>
          </a:p>
          <a:p>
            <a:endParaRPr lang="fr-FR" sz="2600" dirty="0"/>
          </a:p>
          <a:p>
            <a:r>
              <a:rPr lang="fr-FR" dirty="0"/>
              <a:t>Régulièrement – adaptation du poste à discuter et possible </a:t>
            </a:r>
          </a:p>
          <a:p>
            <a:r>
              <a:rPr lang="fr-FR" dirty="0"/>
              <a:t>inaptitude</a:t>
            </a:r>
          </a:p>
          <a:p>
            <a:endParaRPr lang="fr-FR" sz="2600" dirty="0"/>
          </a:p>
          <a:p>
            <a:r>
              <a:rPr lang="fr-FR" dirty="0"/>
              <a:t>Indétachable au travail – adaptation du poste non possible et inaptitude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7" name="Espace réservé pour une image  7">
            <a:extLst>
              <a:ext uri="{FF2B5EF4-FFF2-40B4-BE49-F238E27FC236}">
                <a16:creationId xmlns:a16="http://schemas.microsoft.com/office/drawing/2014/main" id="{4F0C7CF3-8F77-BEBA-2D28-47F9B1CB4A82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l="147" r="147"/>
          <a:stretch/>
        </p:blipFill>
        <p:spPr>
          <a:prstGeom prst="rect">
            <a:avLst/>
          </a:prstGeom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C49D256-9EC2-C93A-5357-33B596B4B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75820"/>
              </p:ext>
            </p:extLst>
          </p:nvPr>
        </p:nvGraphicFramePr>
        <p:xfrm>
          <a:off x="1413954" y="2349500"/>
          <a:ext cx="560318" cy="358371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60318">
                  <a:extLst>
                    <a:ext uri="{9D8B030D-6E8A-4147-A177-3AD203B41FA5}">
                      <a16:colId xmlns:a16="http://schemas.microsoft.com/office/drawing/2014/main" val="2132340118"/>
                    </a:ext>
                  </a:extLst>
                </a:gridCol>
              </a:tblGrid>
              <a:tr h="761968">
                <a:tc>
                  <a:txBody>
                    <a:bodyPr/>
                    <a:lstStyle/>
                    <a:p>
                      <a:r>
                        <a:rPr lang="fr-FR" sz="2400" b="1" dirty="0"/>
                        <a:t>0.</a:t>
                      </a:r>
                      <a:endParaRPr lang="fr-BE" sz="24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159785"/>
                  </a:ext>
                </a:extLst>
              </a:tr>
              <a:tr h="831090">
                <a:tc>
                  <a:txBody>
                    <a:bodyPr/>
                    <a:lstStyle/>
                    <a:p>
                      <a:r>
                        <a:rPr lang="fr-FR" sz="2400" b="1" dirty="0"/>
                        <a:t>1.</a:t>
                      </a:r>
                      <a:endParaRPr lang="fr-BE" sz="2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707223"/>
                  </a:ext>
                </a:extLst>
              </a:tr>
              <a:tr h="1093541">
                <a:tc>
                  <a:txBody>
                    <a:bodyPr/>
                    <a:lstStyle/>
                    <a:p>
                      <a:r>
                        <a:rPr lang="fr-FR" sz="2400" b="1" dirty="0"/>
                        <a:t>2.</a:t>
                      </a:r>
                      <a:endParaRPr lang="fr-BE" sz="2400" b="1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911581"/>
                  </a:ext>
                </a:extLst>
              </a:tr>
              <a:tr h="897111"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bg1"/>
                          </a:solidFill>
                        </a:rPr>
                        <a:t>3.</a:t>
                      </a:r>
                      <a:endParaRPr lang="fr-BE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512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1356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7115A3-83DE-8F4B-9E27-319F7BDC8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0964"/>
            <a:ext cx="12192000" cy="5938114"/>
          </a:xfrm>
          <a:solidFill>
            <a:srgbClr val="E7E6E6"/>
          </a:solidFill>
        </p:spPr>
        <p:txBody>
          <a:bodyPr/>
          <a:lstStyle/>
          <a:p>
            <a:endParaRPr lang="fr-BE" dirty="0"/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CE38FCC7-3CC2-0E3B-47D1-71C607C0E24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4A56847C-6D1B-9F85-632C-23AF36100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8A6FC38C-2D58-5745-D95D-B484204D6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067016" y="1747171"/>
            <a:ext cx="5945909" cy="260252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54FA44BA-CBB8-3B6F-F836-2AA8800D07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005524" y="1752656"/>
            <a:ext cx="5945910" cy="2602523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4FB5330-7BCC-9E71-822B-D44AED1379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4914605" y="1916114"/>
            <a:ext cx="5940425" cy="2270121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614D5AB0-559E-0F40-59F1-A1E170E257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7562034" y="2003338"/>
            <a:ext cx="5943600" cy="208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7688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37EEDA-736F-892B-27A1-3BDBBD25F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6378" y="1628776"/>
            <a:ext cx="6059245" cy="720724"/>
          </a:xfrm>
        </p:spPr>
        <p:txBody>
          <a:bodyPr/>
          <a:lstStyle/>
          <a:p>
            <a:r>
              <a:rPr lang="fr-FR" dirty="0"/>
              <a:t>Merci pour votre attention !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692B04-D9C6-AFF5-6EBD-3384878BB0C7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tim.vanhuygevoort@cesi.be</a:t>
            </a:r>
            <a:r>
              <a:rPr lang="fr-FR" dirty="0"/>
              <a:t> </a:t>
            </a:r>
            <a:endParaRPr lang="fr-BE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2824D1-9F49-D1A2-2A62-EDDE9FC836A7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fr-FR" dirty="0">
                <a:hlinkClick r:id="rId3"/>
              </a:rPr>
              <a:t>gestiondesrisques@cesi.be</a:t>
            </a:r>
            <a:r>
              <a:rPr lang="fr-FR" dirty="0"/>
              <a:t> </a:t>
            </a:r>
            <a:endParaRPr lang="fr-BE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909655-0828-1B43-0254-8808EB4B0A65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fr-FR" dirty="0"/>
              <a:t>PLUS D’INFO</a:t>
            </a:r>
            <a:endParaRPr lang="fr-BE" dirty="0"/>
          </a:p>
        </p:txBody>
      </p:sp>
      <p:pic>
        <p:nvPicPr>
          <p:cNvPr id="10" name="Espace réservé pour une image  9" descr="Une image contenant clipart, dessin, illustration, dessin humoristique&#10;&#10;Description générée automatiquement">
            <a:extLst>
              <a:ext uri="{FF2B5EF4-FFF2-40B4-BE49-F238E27FC236}">
                <a16:creationId xmlns:a16="http://schemas.microsoft.com/office/drawing/2014/main" id="{17C6D473-35B0-BF83-E383-F064A2EA202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992" t="-17917" r="-25473" b="9051"/>
          <a:stretch/>
        </p:blipFill>
        <p:spPr>
          <a:xfrm>
            <a:off x="8867773" y="80964"/>
            <a:ext cx="3324227" cy="4693214"/>
          </a:xfrm>
        </p:spPr>
      </p:pic>
    </p:spTree>
    <p:extLst>
      <p:ext uri="{BB962C8B-B14F-4D97-AF65-F5344CB8AC3E}">
        <p14:creationId xmlns:p14="http://schemas.microsoft.com/office/powerpoint/2010/main" val="3283420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303735-02F8-6676-31E1-A32340C81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Nouvelle Législation TMS</a:t>
            </a:r>
            <a:br>
              <a:rPr lang="fr-FR" dirty="0"/>
            </a:br>
            <a:r>
              <a:rPr lang="fr-FR" dirty="0">
                <a:latin typeface="Arial Narrow" panose="020B0606020202030204" pitchFamily="34" charset="0"/>
              </a:rPr>
              <a:t>Entrée en vigueur : Mai 2024.</a:t>
            </a:r>
            <a:endParaRPr lang="fr-BE" dirty="0">
              <a:latin typeface="Arial Narrow" panose="020B060602020203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6E3E44-986C-D12F-6B4A-27603E458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+mj-lt"/>
              </a:rPr>
              <a:t>Objectif</a:t>
            </a:r>
          </a:p>
          <a:p>
            <a:r>
              <a:rPr lang="fr-FR" dirty="0"/>
              <a:t>Réduire les troubles musculosquelettiques (TMS) causés par des conditions de travail inadéquates.</a:t>
            </a:r>
          </a:p>
          <a:p>
            <a:r>
              <a:rPr lang="fr-FR" dirty="0">
                <a:latin typeface="+mj-lt"/>
              </a:rPr>
              <a:t>Conséquences des TMS</a:t>
            </a:r>
          </a:p>
          <a:p>
            <a:r>
              <a:rPr lang="fr-FR" dirty="0"/>
              <a:t>Coûts élevés pour les entreprises et la société, hausse de l'absentéisme et impact sur la santé des travailleurs.</a:t>
            </a:r>
          </a:p>
          <a:p>
            <a:endParaRPr lang="fr-FR" dirty="0"/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dirty="0"/>
              <a:t>Obligation d’une analyse des risques MS et la prise en compte de l'ergonomie dans la conception et l’aménagement des postes.</a:t>
            </a:r>
          </a:p>
        </p:txBody>
      </p:sp>
      <p:pic>
        <p:nvPicPr>
          <p:cNvPr id="6" name="Espace réservé pour une image  5" descr="Tribunal avec un remplissage uni">
            <a:extLst>
              <a:ext uri="{FF2B5EF4-FFF2-40B4-BE49-F238E27FC236}">
                <a16:creationId xmlns:a16="http://schemas.microsoft.com/office/drawing/2014/main" id="{EFCF1F1D-5411-813F-B2C8-89801D57B700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8917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CE67B5-5660-3835-D102-1E49AB185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Nouvelle définition de l'ergonomie dans la législation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23F8D2-BDAB-DBE5-5D2F-0FF383DFC7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>
                <a:latin typeface="+mj-lt"/>
              </a:rPr>
              <a:t>Évolution du terme</a:t>
            </a:r>
          </a:p>
          <a:p>
            <a:r>
              <a:rPr lang="fr-FR" dirty="0"/>
              <a:t>Le terme "Contraintes ergonomiques" est désormais "Ergonomie au travail et prévention des TMS".</a:t>
            </a:r>
          </a:p>
          <a:p>
            <a:r>
              <a:rPr lang="fr-FR" dirty="0">
                <a:latin typeface="+mj-lt"/>
              </a:rPr>
              <a:t>Approche holistique</a:t>
            </a:r>
          </a:p>
          <a:p>
            <a:r>
              <a:rPr lang="fr-FR" dirty="0"/>
              <a:t>L'ergonomie ne se limite plus à la réduction des TMS ; elle inclut la santé, la sécurité, l'hygiène et les aspects psychosociaux du travail.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744FB0F-C407-8775-AA02-992EDA9AA9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+mj-lt"/>
              </a:rPr>
              <a:t>Objectifs de l'ergonomie</a:t>
            </a:r>
          </a:p>
          <a:p>
            <a:r>
              <a:rPr lang="fr-FR" dirty="0"/>
              <a:t>Adapter le travail et l’environnement aux caractéristiques physiques, mentales et sociales des travailleurs.</a:t>
            </a:r>
          </a:p>
          <a:p>
            <a:r>
              <a:rPr lang="fr-FR" dirty="0"/>
              <a:t>Assurer des conditions de confort, de sécurité, de santé et d’efficacité optimales.</a:t>
            </a:r>
          </a:p>
          <a:p>
            <a:endParaRPr lang="fr-BE" dirty="0"/>
          </a:p>
        </p:txBody>
      </p:sp>
      <p:pic>
        <p:nvPicPr>
          <p:cNvPr id="7" name="Espace réservé pour une image  5" descr="Tribunal avec un remplissage uni">
            <a:extLst>
              <a:ext uri="{FF2B5EF4-FFF2-40B4-BE49-F238E27FC236}">
                <a16:creationId xmlns:a16="http://schemas.microsoft.com/office/drawing/2014/main" id="{05770C4F-46D0-C0A9-AA9F-BB7D0F947E9C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2160116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7FA0EA-C29E-09D8-4AD0-8F0F333EB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des risques musculosquelettiques (MS)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25BC52-C66F-590D-2F36-3EFD3D57C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+mj-lt"/>
              </a:rPr>
              <a:t>Obligation légale</a:t>
            </a:r>
          </a:p>
          <a:p>
            <a:r>
              <a:rPr lang="fr-FR" dirty="0"/>
              <a:t>Intégrer l’analyse des risques MS dans le Système Dynamique de Gestion des Risques (SDGR).</a:t>
            </a:r>
          </a:p>
          <a:p>
            <a:r>
              <a:rPr lang="fr-FR" dirty="0">
                <a:latin typeface="+mj-lt"/>
              </a:rPr>
              <a:t>Niveaux d’analyse</a:t>
            </a:r>
          </a:p>
          <a:p>
            <a:r>
              <a:rPr lang="fr-FR" dirty="0"/>
              <a:t>Organisation, groupes de postes, et individus.</a:t>
            </a:r>
          </a:p>
          <a:p>
            <a:r>
              <a:rPr lang="fr-FR" dirty="0">
                <a:latin typeface="+mj-lt"/>
              </a:rPr>
              <a:t>Facteurs à considérer</a:t>
            </a:r>
          </a:p>
          <a:p>
            <a:r>
              <a:rPr lang="fr-FR" dirty="0"/>
              <a:t>6 principaux risques biomécaniques et autres facteurs (environnementaux, psychosociaux) influençant les TMS.</a:t>
            </a:r>
            <a:endParaRPr lang="fr-BE" dirty="0"/>
          </a:p>
        </p:txBody>
      </p:sp>
      <p:pic>
        <p:nvPicPr>
          <p:cNvPr id="5" name="Espace réservé pour une image  5" descr="Tribunal avec un remplissage uni">
            <a:extLst>
              <a:ext uri="{FF2B5EF4-FFF2-40B4-BE49-F238E27FC236}">
                <a16:creationId xmlns:a16="http://schemas.microsoft.com/office/drawing/2014/main" id="{11B96BA1-7416-B896-9448-CE8F3770DAC4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2321685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8EF193-E09F-BB2F-45A0-C67FF2AE3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Facteurs biomécaniques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5B8E72-8226-3B0F-7176-EDF0648CC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/>
              <a:t>Force utilisée dans les actions de manutention.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Mouvements répétitifs.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Durée et fréquence des tâches.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Postures de travail (extrêmes et inconfortables).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Gestes (amplitude, angle, vitesse).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Force de contact (outils, pression).</a:t>
            </a:r>
            <a:endParaRPr lang="fr-BE" dirty="0"/>
          </a:p>
        </p:txBody>
      </p:sp>
      <p:pic>
        <p:nvPicPr>
          <p:cNvPr id="5" name="Espace réservé pour une image  5" descr="Tribunal avec un remplissage uni">
            <a:extLst>
              <a:ext uri="{FF2B5EF4-FFF2-40B4-BE49-F238E27FC236}">
                <a16:creationId xmlns:a16="http://schemas.microsoft.com/office/drawing/2014/main" id="{7D5A7843-D951-BF19-23F5-6CB2580BCE66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7" r="147"/>
          <a:stretch>
            <a:fillRect/>
          </a:stretch>
        </p:blipFill>
        <p:spPr>
          <a:xfrm>
            <a:off x="5826125" y="1349375"/>
            <a:ext cx="539750" cy="541338"/>
          </a:xfrm>
        </p:spPr>
      </p:pic>
    </p:spTree>
    <p:extLst>
      <p:ext uri="{BB962C8B-B14F-4D97-AF65-F5344CB8AC3E}">
        <p14:creationId xmlns:p14="http://schemas.microsoft.com/office/powerpoint/2010/main" val="1321747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ESI 2024">
      <a:dk1>
        <a:srgbClr val="2D2D42"/>
      </a:dk1>
      <a:lt1>
        <a:sysClr val="window" lastClr="FFFFFF"/>
      </a:lt1>
      <a:dk2>
        <a:srgbClr val="2D2D42"/>
      </a:dk2>
      <a:lt2>
        <a:srgbClr val="E7E6E6"/>
      </a:lt2>
      <a:accent1>
        <a:srgbClr val="C41230"/>
      </a:accent1>
      <a:accent2>
        <a:srgbClr val="E4628D"/>
      </a:accent2>
      <a:accent3>
        <a:srgbClr val="E95325"/>
      </a:accent3>
      <a:accent4>
        <a:srgbClr val="FFD140"/>
      </a:accent4>
      <a:accent5>
        <a:srgbClr val="0D3075"/>
      </a:accent5>
      <a:accent6>
        <a:srgbClr val="067699"/>
      </a:accent6>
      <a:hlink>
        <a:srgbClr val="C41230"/>
      </a:hlink>
      <a:folHlink>
        <a:srgbClr val="9595A6"/>
      </a:folHlink>
    </a:clrScheme>
    <a:fontScheme name="CESI 2024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 simplifié Ergo" id="{FA000F2B-3D40-4DF1-9249-1D1B5BE93031}" vid="{6E62D61F-A86F-4638-81AF-0B3C0F081CB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simplifié Ergo</Template>
  <TotalTime>0</TotalTime>
  <Words>2543</Words>
  <Application>Microsoft Office PowerPoint</Application>
  <PresentationFormat>Grand écran</PresentationFormat>
  <Paragraphs>751</Paragraphs>
  <Slides>54</Slides>
  <Notes>0</Notes>
  <HiddenSlides>4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54</vt:i4>
      </vt:variant>
    </vt:vector>
  </HeadingPairs>
  <TitlesOfParts>
    <vt:vector size="60" baseType="lpstr">
      <vt:lpstr>Aptos</vt:lpstr>
      <vt:lpstr>Arial</vt:lpstr>
      <vt:lpstr>Arial Black</vt:lpstr>
      <vt:lpstr>Arial Narrow</vt:lpstr>
      <vt:lpstr>Wingdings</vt:lpstr>
      <vt:lpstr>Thème Office</vt:lpstr>
      <vt:lpstr>Présentation PowerPoint</vt:lpstr>
      <vt:lpstr>la méthode Kim et le multi-Kim</vt:lpstr>
      <vt:lpstr>Présentation de l'Entreprise</vt:lpstr>
      <vt:lpstr>Contexte et Défis</vt:lpstr>
      <vt:lpstr>La demande</vt:lpstr>
      <vt:lpstr>Nouvelle Législation TMS Entrée en vigueur : Mai 2024.</vt:lpstr>
      <vt:lpstr>Nouvelle définition de l'ergonomie dans la législation</vt:lpstr>
      <vt:lpstr>Analyse des risques musculosquelettiques (MS)</vt:lpstr>
      <vt:lpstr>Facteurs biomécaniques</vt:lpstr>
      <vt:lpstr>Choix du multi-KIM</vt:lpstr>
      <vt:lpstr>KIM (Key Indicator Method)</vt:lpstr>
      <vt:lpstr>Objectifs des outils KIM</vt:lpstr>
      <vt:lpstr>Avantages et limites de la méthode KIM</vt:lpstr>
      <vt:lpstr>Validité</vt:lpstr>
      <vt:lpstr>Validité</vt:lpstr>
      <vt:lpstr>Recueil des données</vt:lpstr>
      <vt:lpstr>Etapes Clés Par département</vt:lpstr>
      <vt:lpstr>Les Six Outils</vt:lpstr>
      <vt:lpstr>Guide des Méthodes </vt:lpstr>
      <vt:lpstr>Comment fonctionne le KIM ?</vt:lpstr>
      <vt:lpstr>Soulever, tenir et porter des charges KIM-LHC (HHT)</vt:lpstr>
      <vt:lpstr>Tirer et pousser des charges KIM-PP (ZS)</vt:lpstr>
      <vt:lpstr>Motricité du corps KIM-BM (GK)</vt:lpstr>
      <vt:lpstr>Forces globales du corps KIM-BF (KB)</vt:lpstr>
      <vt:lpstr>Postures contraignantes KIM-ABP (KH)</vt:lpstr>
      <vt:lpstr>Manutention manuelle et travail répétitif KIM-MHO (MA)</vt:lpstr>
      <vt:lpstr>Indice du risque (1/3)</vt:lpstr>
      <vt:lpstr>Indice du risque (2/3)</vt:lpstr>
      <vt:lpstr>Indice du risque (3/3)</vt:lpstr>
      <vt:lpstr>Exemple analyse multi-KIM Département Réception</vt:lpstr>
      <vt:lpstr>Résumé analyse des tâches Déchargement</vt:lpstr>
      <vt:lpstr>Résumé KIM-SOULEVER Déchargement</vt:lpstr>
      <vt:lpstr>Résumé KIM-POSTURES Dos Déchargement</vt:lpstr>
      <vt:lpstr>Résumé KIM-POSTURES MS Déchargement</vt:lpstr>
      <vt:lpstr>Résumé KIM-POSTURES MI Déchargement</vt:lpstr>
      <vt:lpstr>Résumé analyse des tâches I-Point</vt:lpstr>
      <vt:lpstr>Résumé KIM-MOTRICITE I-Point</vt:lpstr>
      <vt:lpstr>Résumé KIM-POSTURES Dos I-Point</vt:lpstr>
      <vt:lpstr>Résumé KIM-POSTURES MS I-Point</vt:lpstr>
      <vt:lpstr>Résumé KIM-POSTURES MI I-Point</vt:lpstr>
      <vt:lpstr>Résumé analyse des tâches Penchées</vt:lpstr>
      <vt:lpstr>Résumé KIM-SOULEVER Penchées</vt:lpstr>
      <vt:lpstr>Résumé KIM-POSTURES Dos Penchées</vt:lpstr>
      <vt:lpstr>Résumé KIM-POSTURES MS Penchées</vt:lpstr>
      <vt:lpstr>Résumé KIM-POSTURES MI Penchées</vt:lpstr>
      <vt:lpstr>Résumé analyse des tâches Vrac</vt:lpstr>
      <vt:lpstr>Résumé KIM-SOULEVER Vrac</vt:lpstr>
      <vt:lpstr>Résumé KIM-POSTURES Dos Vrac</vt:lpstr>
      <vt:lpstr>Résumé KIM-POSTURES MS Vrac</vt:lpstr>
      <vt:lpstr>Résumé KIM-POSTURES MI Vrac</vt:lpstr>
      <vt:lpstr>Pistes de solutions</vt:lpstr>
      <vt:lpstr>Notation matrice de réintégration</vt:lpstr>
      <vt:lpstr>Présentation PowerPoint</vt:lpstr>
      <vt:lpstr>Merci pour votre attention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VAN HUYGEVOORT Tim</dc:creator>
  <cp:lastModifiedBy>VAN HUYGEVOORT Tim</cp:lastModifiedBy>
  <cp:revision>2</cp:revision>
  <dcterms:created xsi:type="dcterms:W3CDTF">2024-10-03T19:30:33Z</dcterms:created>
  <dcterms:modified xsi:type="dcterms:W3CDTF">2024-11-13T23:35:52Z</dcterms:modified>
</cp:coreProperties>
</file>