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3" r:id="rId5"/>
    <p:sldMasterId id="2147483706" r:id="rId6"/>
    <p:sldMasterId id="2147483762" r:id="rId7"/>
    <p:sldMasterId id="2147483800" r:id="rId8"/>
    <p:sldMasterId id="2147483852" r:id="rId9"/>
  </p:sldMasterIdLst>
  <p:notesMasterIdLst>
    <p:notesMasterId r:id="rId32"/>
  </p:notesMasterIdLst>
  <p:sldIdLst>
    <p:sldId id="256" r:id="rId10"/>
    <p:sldId id="258" r:id="rId11"/>
    <p:sldId id="424" r:id="rId12"/>
    <p:sldId id="680" r:id="rId13"/>
    <p:sldId id="795" r:id="rId14"/>
    <p:sldId id="665" r:id="rId15"/>
    <p:sldId id="802" r:id="rId16"/>
    <p:sldId id="674" r:id="rId17"/>
    <p:sldId id="794" r:id="rId18"/>
    <p:sldId id="788" r:id="rId19"/>
    <p:sldId id="677" r:id="rId20"/>
    <p:sldId id="679" r:id="rId21"/>
    <p:sldId id="696" r:id="rId22"/>
    <p:sldId id="798" r:id="rId23"/>
    <p:sldId id="702" r:id="rId24"/>
    <p:sldId id="675" r:id="rId25"/>
    <p:sldId id="799" r:id="rId26"/>
    <p:sldId id="689" r:id="rId27"/>
    <p:sldId id="800" r:id="rId28"/>
    <p:sldId id="695" r:id="rId29"/>
    <p:sldId id="801" r:id="rId30"/>
    <p:sldId id="263" r:id="rId31"/>
  </p:sldIdLst>
  <p:sldSz cx="18288000" cy="10287000"/>
  <p:notesSz cx="7315200" cy="9601200"/>
  <p:embeddedFontLst>
    <p:embeddedFont>
      <p:font typeface="Bahnschrift" panose="020B0502040204020203" pitchFamily="34" charset="0"/>
      <p:regular r:id="rId33"/>
      <p:bold r:id="rId34"/>
    </p:embeddedFont>
    <p:embeddedFont>
      <p:font typeface="Bahnschrift Light" panose="020B0502040204020203" pitchFamily="34" charset="0"/>
      <p:regular r:id="rId35"/>
    </p:embeddedFont>
    <p:embeddedFont>
      <p:font typeface="Bahnschrift Light SemiCondensed" panose="020B0502040204020203" pitchFamily="34" charset="0"/>
      <p:regular r:id="rId36"/>
    </p:embeddedFont>
    <p:embeddedFont>
      <p:font typeface="Bahnschrift SemiBold" panose="020B0502040204020203" pitchFamily="34" charset="0"/>
      <p:bold r:id="rId37"/>
    </p:embeddedFont>
    <p:embeddedFont>
      <p:font typeface="Bahnschrift SemiBold Condensed" panose="020B0502040204020203" pitchFamily="34" charset="0"/>
      <p:bold r:id="rId38"/>
    </p:embeddedFont>
    <p:embeddedFont>
      <p:font typeface="Bahnschrift SemiLight" panose="020B0502040204020203" pitchFamily="34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Century Gothic" panose="020B0502020202020204" pitchFamily="34" charset="0"/>
      <p:regular r:id="rId46"/>
      <p:bold r:id="rId47"/>
      <p:italic r:id="rId48"/>
      <p:boldItalic r:id="rId49"/>
    </p:embeddedFont>
    <p:embeddedFont>
      <p:font typeface="Mangal" panose="02040503050203030202" pitchFamily="18" charset="0"/>
      <p:regular r:id="rId50"/>
      <p:bold r:id="rId51"/>
    </p:embeddedFont>
    <p:embeddedFont>
      <p:font typeface="Trebuchet MS" panose="020B0603020202020204" pitchFamily="34" charset="0"/>
      <p:regular r:id="rId52"/>
      <p:bold r:id="rId53"/>
      <p:italic r:id="rId54"/>
      <p:bold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66D9B678-E66E-4338-8320-63743725C4FC}">
          <p14:sldIdLst>
            <p14:sldId id="256"/>
            <p14:sldId id="258"/>
            <p14:sldId id="424"/>
            <p14:sldId id="680"/>
            <p14:sldId id="795"/>
            <p14:sldId id="665"/>
            <p14:sldId id="802"/>
            <p14:sldId id="674"/>
            <p14:sldId id="794"/>
            <p14:sldId id="788"/>
            <p14:sldId id="677"/>
            <p14:sldId id="679"/>
            <p14:sldId id="696"/>
            <p14:sldId id="798"/>
            <p14:sldId id="702"/>
            <p14:sldId id="675"/>
            <p14:sldId id="799"/>
            <p14:sldId id="689"/>
            <p14:sldId id="800"/>
            <p14:sldId id="695"/>
            <p14:sldId id="801"/>
            <p14:sldId id="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roline Dendoncker (FEDRIS)" initials="CD(" lastIdx="2" clrIdx="0">
    <p:extLst>
      <p:ext uri="{19B8F6BF-5375-455C-9EA6-DF929625EA0E}">
        <p15:presenceInfo xmlns:p15="http://schemas.microsoft.com/office/powerpoint/2012/main" userId="S-1-5-21-3971355888-479121380-1617048145-469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646"/>
    <a:srgbClr val="B7D6DF"/>
    <a:srgbClr val="113B59"/>
    <a:srgbClr val="F0F9FE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84" autoAdjust="0"/>
    <p:restoredTop sz="76371" autoAdjust="0"/>
  </p:normalViewPr>
  <p:slideViewPr>
    <p:cSldViewPr snapToGrid="0">
      <p:cViewPr varScale="1">
        <p:scale>
          <a:sx n="56" d="100"/>
          <a:sy n="56" d="100"/>
        </p:scale>
        <p:origin x="1110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372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font" Target="fonts/font7.fntdata"/><Relationship Id="rId21" Type="http://schemas.openxmlformats.org/officeDocument/2006/relationships/slide" Target="slides/slide12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9" Type="http://schemas.openxmlformats.org/officeDocument/2006/relationships/slide" Target="slides/slide10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commentAuthors" Target="commentAuthors.xml"/><Relationship Id="rId8" Type="http://schemas.openxmlformats.org/officeDocument/2006/relationships/slideMaster" Target="slideMasters/slideMaster4.xml"/><Relationship Id="rId51" Type="http://schemas.openxmlformats.org/officeDocument/2006/relationships/font" Target="fonts/font19.fntdata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theme" Target="theme/theme1.xml"/><Relationship Id="rId20" Type="http://schemas.openxmlformats.org/officeDocument/2006/relationships/slide" Target="slides/slide11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presProps" Target="presProps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7804225934540815E-2"/>
          <c:y val="0.1559689809669482"/>
          <c:w val="0.93219579217788218"/>
          <c:h val="0.72767639453803823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'Feuil1 (2)'!$C$49</c:f>
              <c:strCache>
                <c:ptCount val="1"/>
                <c:pt idx="0">
                  <c:v>Behandelende arts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B2DC-4318-AB4C-FDC3BF2FF77F}"/>
              </c:ext>
            </c:extLst>
          </c:dPt>
          <c:dLbls>
            <c:dLbl>
              <c:idx val="0"/>
              <c:layout>
                <c:manualLayout>
                  <c:x val="3.0643290741973923E-3"/>
                  <c:y val="1.225525668464324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35,2%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2DC-4318-AB4C-FDC3BF2FF77F}"/>
                </c:ext>
              </c:extLst>
            </c:dLbl>
            <c:dLbl>
              <c:idx val="1"/>
              <c:layout>
                <c:manualLayout>
                  <c:x val="3.7239396318275025E-3"/>
                  <c:y val="-4.7360682459107132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31,4%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546410474027778"/>
                      <c:h val="8.268805284405281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B2DC-4318-AB4C-FDC3BF2FF7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Bahnschrift SemiBold" panose="020B0502040204020203" pitchFamily="34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'Feuil1 (2)'!$D$48:$E$48</c:f>
              <c:strCache>
                <c:ptCount val="2"/>
                <c:pt idx="0">
                  <c:v>FR</c:v>
                </c:pt>
                <c:pt idx="1">
                  <c:v>NL</c:v>
                </c:pt>
              </c:strCache>
            </c:strRef>
          </c:cat>
          <c:val>
            <c:numRef>
              <c:f>'Feuil1 (2)'!$D$49:$E$49</c:f>
              <c:numCache>
                <c:formatCode>General</c:formatCode>
                <c:ptCount val="2"/>
                <c:pt idx="0">
                  <c:v>35</c:v>
                </c:pt>
                <c:pt idx="1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2DC-4318-AB4C-FDC3BF2FF77F}"/>
            </c:ext>
          </c:extLst>
        </c:ser>
        <c:ser>
          <c:idx val="1"/>
          <c:order val="1"/>
          <c:tx>
            <c:strRef>
              <c:f>'Feuil1 (2)'!$C$50</c:f>
              <c:strCache>
                <c:ptCount val="1"/>
                <c:pt idx="0">
                  <c:v>Preventieadviseur arbeidsarts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6.1286581483948402E-3"/>
                  <c:y val="-4.1322696712097814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23,4%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2DC-4318-AB4C-FDC3BF2FF77F}"/>
                </c:ext>
              </c:extLst>
            </c:dLbl>
            <c:dLbl>
              <c:idx val="1"/>
              <c:layout>
                <c:manualLayout>
                  <c:x val="1.6737789003839505E-3"/>
                  <c:y val="5.927874768304648E-2"/>
                </c:manualLayout>
              </c:layout>
              <c:tx>
                <c:rich>
                  <a:bodyPr/>
                  <a:lstStyle/>
                  <a:p>
                    <a:r>
                      <a:rPr lang="en-US">
                        <a:latin typeface="Trebuchet MS" panose="020B0603020202020204" pitchFamily="34" charset="0"/>
                      </a:rPr>
                      <a:t>54,5%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2DC-4318-AB4C-FDC3BF2FF7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Bahnschrift SemiBold" panose="020B0502040204020203" pitchFamily="34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'Feuil1 (2)'!$D$48:$E$48</c:f>
              <c:strCache>
                <c:ptCount val="2"/>
                <c:pt idx="0">
                  <c:v>FR</c:v>
                </c:pt>
                <c:pt idx="1">
                  <c:v>NL</c:v>
                </c:pt>
              </c:strCache>
            </c:strRef>
          </c:cat>
          <c:val>
            <c:numRef>
              <c:f>'Feuil1 (2)'!$D$50:$E$50</c:f>
              <c:numCache>
                <c:formatCode>General</c:formatCode>
                <c:ptCount val="2"/>
                <c:pt idx="0">
                  <c:v>24</c:v>
                </c:pt>
                <c:pt idx="1">
                  <c:v>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2DC-4318-AB4C-FDC3BF2FF77F}"/>
            </c:ext>
          </c:extLst>
        </c:ser>
        <c:ser>
          <c:idx val="2"/>
          <c:order val="2"/>
          <c:tx>
            <c:strRef>
              <c:f>'Feuil1 (2)'!$C$51</c:f>
              <c:strCache>
                <c:ptCount val="1"/>
                <c:pt idx="0">
                  <c:v>Preventie adviseur psychosociale aspecten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1.0210871378075231E-2"/>
                  <c:y val="8.4458649791219458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41,4%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2DC-4318-AB4C-FDC3BF2FF77F}"/>
                </c:ext>
              </c:extLst>
            </c:dLbl>
            <c:dLbl>
              <c:idx val="1"/>
              <c:layout>
                <c:manualLayout>
                  <c:x val="8.368894501918629E-4"/>
                  <c:y val="-6.7559445098940246E-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14,1%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466898927810263"/>
                      <c:h val="5.767431103905990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B2DC-4318-AB4C-FDC3BF2FF7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bg1"/>
                    </a:solidFill>
                    <a:latin typeface="Bahnschrift SemiBold" panose="020B0502040204020203" pitchFamily="34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'Feuil1 (2)'!$D$48:$E$48</c:f>
              <c:strCache>
                <c:ptCount val="2"/>
                <c:pt idx="0">
                  <c:v>FR</c:v>
                </c:pt>
                <c:pt idx="1">
                  <c:v>NL</c:v>
                </c:pt>
              </c:strCache>
            </c:strRef>
          </c:cat>
          <c:val>
            <c:numRef>
              <c:f>'Feuil1 (2)'!$D$51:$E$51</c:f>
              <c:numCache>
                <c:formatCode>General</c:formatCode>
                <c:ptCount val="2"/>
                <c:pt idx="0">
                  <c:v>41</c:v>
                </c:pt>
                <c:pt idx="1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B2DC-4318-AB4C-FDC3BF2FF7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9439391"/>
        <c:axId val="270042495"/>
        <c:axId val="0"/>
      </c:bar3DChart>
      <c:catAx>
        <c:axId val="2694393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ahnschrift SemiBold" panose="020B0502040204020203" pitchFamily="34" charset="0"/>
                <a:ea typeface="+mn-ea"/>
                <a:cs typeface="+mn-cs"/>
              </a:defRPr>
            </a:pPr>
            <a:endParaRPr lang="fr-FR"/>
          </a:p>
        </c:txPr>
        <c:crossAx val="270042495"/>
        <c:crosses val="autoZero"/>
        <c:auto val="1"/>
        <c:lblAlgn val="ctr"/>
        <c:lblOffset val="100"/>
        <c:noMultiLvlLbl val="0"/>
      </c:catAx>
      <c:valAx>
        <c:axId val="27004249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Bahnschrift SemiBold" panose="020B0502040204020203" pitchFamily="34" charset="0"/>
                <a:ea typeface="+mn-ea"/>
                <a:cs typeface="+mn-cs"/>
              </a:defRPr>
            </a:pPr>
            <a:endParaRPr lang="fr-FR"/>
          </a:p>
        </c:txPr>
        <c:crossAx val="2694393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800">
          <a:latin typeface="Bahnschrift SemiBold" panose="020B0502040204020203" pitchFamily="34" charset="0"/>
        </a:defRPr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7774A7-4AB6-441F-8BC7-3044D01E9C41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67E3340A-0F9E-4454-9AED-5428A7455515}">
      <dgm:prSet phldrT="[Texte]"/>
      <dgm:spPr/>
      <dgm:t>
        <a:bodyPr/>
        <a:lstStyle/>
        <a:p>
          <a:r>
            <a:rPr lang="fr-BE" dirty="0">
              <a:latin typeface="Bahnschrift SemiBold" panose="020B0502040204020203" pitchFamily="34" charset="0"/>
            </a:rPr>
            <a:t> 2019</a:t>
          </a:r>
        </a:p>
      </dgm:t>
    </dgm:pt>
    <dgm:pt modelId="{D16A11E0-E3AB-4224-A0E4-155F16310452}" type="parTrans" cxnId="{F67957F7-D8A3-4377-A4C1-F4013BE06164}">
      <dgm:prSet/>
      <dgm:spPr/>
      <dgm:t>
        <a:bodyPr/>
        <a:lstStyle/>
        <a:p>
          <a:endParaRPr lang="fr-BE"/>
        </a:p>
      </dgm:t>
    </dgm:pt>
    <dgm:pt modelId="{67F82DEE-78E2-42C3-BA1B-47B99B19171B}" type="sibTrans" cxnId="{F67957F7-D8A3-4377-A4C1-F4013BE06164}">
      <dgm:prSet/>
      <dgm:spPr/>
      <dgm:t>
        <a:bodyPr/>
        <a:lstStyle/>
        <a:p>
          <a:endParaRPr lang="fr-BE"/>
        </a:p>
      </dgm:t>
    </dgm:pt>
    <dgm:pt modelId="{F5C155A3-26D3-445F-8C01-3DFAA90E1E34}">
      <dgm:prSet phldrT="[Texte]"/>
      <dgm:spPr/>
      <dgm:t>
        <a:bodyPr/>
        <a:lstStyle/>
        <a:p>
          <a:r>
            <a:rPr lang="fr-BE" dirty="0">
              <a:latin typeface="Bahnschrift SemiBold" panose="020B0502040204020203" pitchFamily="34" charset="0"/>
            </a:rPr>
            <a:t>2022</a:t>
          </a:r>
        </a:p>
      </dgm:t>
    </dgm:pt>
    <dgm:pt modelId="{11C96D97-D01D-489F-A3C1-E4353725C665}" type="parTrans" cxnId="{199C3373-714D-4ADA-A4FD-60B840C315EA}">
      <dgm:prSet/>
      <dgm:spPr/>
      <dgm:t>
        <a:bodyPr/>
        <a:lstStyle/>
        <a:p>
          <a:endParaRPr lang="fr-BE"/>
        </a:p>
      </dgm:t>
    </dgm:pt>
    <dgm:pt modelId="{3D500B87-03C0-4CAB-8A85-DF26E8251CF9}" type="sibTrans" cxnId="{199C3373-714D-4ADA-A4FD-60B840C315EA}">
      <dgm:prSet/>
      <dgm:spPr/>
      <dgm:t>
        <a:bodyPr/>
        <a:lstStyle/>
        <a:p>
          <a:endParaRPr lang="fr-BE"/>
        </a:p>
      </dgm:t>
    </dgm:pt>
    <dgm:pt modelId="{CCF92869-1B64-41C3-B1D5-D8F61E03509A}">
      <dgm:prSet/>
      <dgm:spPr/>
      <dgm:t>
        <a:bodyPr/>
        <a:lstStyle/>
        <a:p>
          <a:r>
            <a:rPr lang="fr-BE" dirty="0">
              <a:latin typeface="Bahnschrift SemiBold" panose="020B0502040204020203" pitchFamily="34" charset="0"/>
            </a:rPr>
            <a:t>2023</a:t>
          </a:r>
        </a:p>
      </dgm:t>
    </dgm:pt>
    <dgm:pt modelId="{4515B0E1-41EB-4A14-B368-FB707888E553}" type="parTrans" cxnId="{6F08DF77-E8B5-42CD-B576-A731C2A20CEA}">
      <dgm:prSet/>
      <dgm:spPr/>
      <dgm:t>
        <a:bodyPr/>
        <a:lstStyle/>
        <a:p>
          <a:endParaRPr lang="fr-BE"/>
        </a:p>
      </dgm:t>
    </dgm:pt>
    <dgm:pt modelId="{038F7740-B4C1-4575-8145-EFA52B77A84E}" type="sibTrans" cxnId="{6F08DF77-E8B5-42CD-B576-A731C2A20CEA}">
      <dgm:prSet/>
      <dgm:spPr/>
      <dgm:t>
        <a:bodyPr/>
        <a:lstStyle/>
        <a:p>
          <a:endParaRPr lang="fr-BE"/>
        </a:p>
      </dgm:t>
    </dgm:pt>
    <dgm:pt modelId="{8DB5D49D-4FBB-4F93-A927-6E2409B94E62}">
      <dgm:prSet/>
      <dgm:spPr/>
      <dgm:t>
        <a:bodyPr/>
        <a:lstStyle/>
        <a:p>
          <a:r>
            <a:rPr lang="fr-BE" dirty="0">
              <a:latin typeface="Bahnschrift SemiBold" panose="020B0502040204020203" pitchFamily="34" charset="0"/>
            </a:rPr>
            <a:t>2024</a:t>
          </a:r>
        </a:p>
      </dgm:t>
    </dgm:pt>
    <dgm:pt modelId="{358D2EF6-0790-452B-9BF3-10E3D114ACFA}" type="parTrans" cxnId="{A17870D5-0464-4F8E-AE59-A059886B7030}">
      <dgm:prSet/>
      <dgm:spPr/>
      <dgm:t>
        <a:bodyPr/>
        <a:lstStyle/>
        <a:p>
          <a:endParaRPr lang="fr-BE"/>
        </a:p>
      </dgm:t>
    </dgm:pt>
    <dgm:pt modelId="{4C78D2BC-B132-4FF8-AB81-BD02BA6F3B45}" type="sibTrans" cxnId="{A17870D5-0464-4F8E-AE59-A059886B7030}">
      <dgm:prSet/>
      <dgm:spPr/>
      <dgm:t>
        <a:bodyPr/>
        <a:lstStyle/>
        <a:p>
          <a:endParaRPr lang="fr-BE"/>
        </a:p>
      </dgm:t>
    </dgm:pt>
    <dgm:pt modelId="{607B3216-3522-435C-BF3B-5CB0E0CEA618}">
      <dgm:prSet custT="1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fr-BE" sz="2400" dirty="0">
              <a:latin typeface="Bahnschrift SemiLight" panose="020B0502040204020203" pitchFamily="34" charset="0"/>
            </a:rPr>
            <a:t>Start van het </a:t>
          </a:r>
          <a:r>
            <a:rPr lang="fr-BE" sz="2400" dirty="0" err="1">
              <a:latin typeface="Bahnschrift SemiLight" panose="020B0502040204020203" pitchFamily="34" charset="0"/>
            </a:rPr>
            <a:t>pilootproject</a:t>
          </a:r>
          <a:r>
            <a:rPr lang="fr-BE" sz="2400" dirty="0">
              <a:latin typeface="Bahnschrift SemiLight" panose="020B0502040204020203" pitchFamily="34" charset="0"/>
            </a:rPr>
            <a:t> </a:t>
          </a:r>
          <a:r>
            <a:rPr lang="fr-BE" sz="2400" dirty="0" err="1">
              <a:latin typeface="Bahnschrift SemiLight" panose="020B0502040204020203" pitchFamily="34" charset="0"/>
            </a:rPr>
            <a:t>voor</a:t>
          </a:r>
          <a:r>
            <a:rPr lang="fr-BE" sz="2400" dirty="0">
              <a:latin typeface="Bahnschrift SemiLight" panose="020B0502040204020203" pitchFamily="34" charset="0"/>
            </a:rPr>
            <a:t> </a:t>
          </a:r>
          <a:r>
            <a:rPr lang="fr-BE" sz="2400" dirty="0" err="1">
              <a:latin typeface="Bahnschrift SemiLight" panose="020B0502040204020203" pitchFamily="34" charset="0"/>
            </a:rPr>
            <a:t>secundaire</a:t>
          </a:r>
          <a:r>
            <a:rPr lang="fr-BE" sz="2400" dirty="0">
              <a:latin typeface="Bahnschrift SemiLight" panose="020B0502040204020203" pitchFamily="34" charset="0"/>
            </a:rPr>
            <a:t> </a:t>
          </a:r>
          <a:r>
            <a:rPr lang="fr-BE" sz="2400" dirty="0" err="1">
              <a:latin typeface="Bahnschrift SemiLight" panose="020B0502040204020203" pitchFamily="34" charset="0"/>
            </a:rPr>
            <a:t>preventie</a:t>
          </a:r>
          <a:r>
            <a:rPr lang="fr-BE" sz="2400" dirty="0">
              <a:latin typeface="Bahnschrift SemiLight" panose="020B0502040204020203" pitchFamily="34" charset="0"/>
            </a:rPr>
            <a:t> van burn-out </a:t>
          </a:r>
          <a:r>
            <a:rPr lang="fr-BE" sz="2400" dirty="0" err="1">
              <a:latin typeface="Bahnschrift SemiLight" panose="020B0502040204020203" pitchFamily="34" charset="0"/>
            </a:rPr>
            <a:t>bij</a:t>
          </a:r>
          <a:r>
            <a:rPr lang="fr-BE" sz="2400" dirty="0">
              <a:latin typeface="Bahnschrift SemiLight" panose="020B0502040204020203" pitchFamily="34" charset="0"/>
            </a:rPr>
            <a:t> Fedris</a:t>
          </a:r>
        </a:p>
      </dgm:t>
    </dgm:pt>
    <dgm:pt modelId="{C2DF1EE7-1C0C-45B4-B687-675168E63070}" type="parTrans" cxnId="{244768FD-2584-4E6B-B3C1-6AAA79E797B2}">
      <dgm:prSet/>
      <dgm:spPr/>
      <dgm:t>
        <a:bodyPr/>
        <a:lstStyle/>
        <a:p>
          <a:endParaRPr lang="fr-BE"/>
        </a:p>
      </dgm:t>
    </dgm:pt>
    <dgm:pt modelId="{1624F462-F410-40C3-AE52-6CEFF3C29170}" type="sibTrans" cxnId="{244768FD-2584-4E6B-B3C1-6AAA79E797B2}">
      <dgm:prSet/>
      <dgm:spPr/>
      <dgm:t>
        <a:bodyPr/>
        <a:lstStyle/>
        <a:p>
          <a:endParaRPr lang="fr-BE"/>
        </a:p>
      </dgm:t>
    </dgm:pt>
    <dgm:pt modelId="{0EB47145-0532-494B-86C7-F4A7F4F770E4}">
      <dgm:prSet phldrT="[Texte]" custT="1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fr-BE" sz="2400" dirty="0" err="1">
              <a:latin typeface="Bahnschrift SemiLight" panose="020B0502040204020203" pitchFamily="34" charset="0"/>
            </a:rPr>
            <a:t>Einde</a:t>
          </a:r>
          <a:r>
            <a:rPr lang="fr-BE" sz="2400" dirty="0">
              <a:latin typeface="Bahnschrift SemiLight" panose="020B0502040204020203" pitchFamily="34" charset="0"/>
            </a:rPr>
            <a:t> van de </a:t>
          </a:r>
          <a:r>
            <a:rPr lang="fr-BE" sz="2400" dirty="0" err="1">
              <a:latin typeface="Bahnschrift SemiLight" panose="020B0502040204020203" pitchFamily="34" charset="0"/>
            </a:rPr>
            <a:t>gegevensverzameling</a:t>
          </a:r>
          <a:endParaRPr lang="fr-BE" sz="2400" dirty="0">
            <a:latin typeface="Bahnschrift SemiLight" panose="020B0502040204020203" pitchFamily="34" charset="0"/>
          </a:endParaRPr>
        </a:p>
      </dgm:t>
    </dgm:pt>
    <dgm:pt modelId="{5AB54EBD-9DA9-4770-B951-1B93331042ED}" type="parTrans" cxnId="{14932636-4382-4599-933C-94B7AD50BF66}">
      <dgm:prSet/>
      <dgm:spPr/>
      <dgm:t>
        <a:bodyPr/>
        <a:lstStyle/>
        <a:p>
          <a:endParaRPr lang="fr-BE"/>
        </a:p>
      </dgm:t>
    </dgm:pt>
    <dgm:pt modelId="{E7BD86C4-70F7-4CF8-90D7-A1D913213320}" type="sibTrans" cxnId="{14932636-4382-4599-933C-94B7AD50BF66}">
      <dgm:prSet/>
      <dgm:spPr/>
      <dgm:t>
        <a:bodyPr/>
        <a:lstStyle/>
        <a:p>
          <a:endParaRPr lang="fr-BE"/>
        </a:p>
      </dgm:t>
    </dgm:pt>
    <dgm:pt modelId="{45D29DA4-6785-47F4-A248-FFC1CF8A481F}">
      <dgm:prSet custT="1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fr-BE" sz="2400" dirty="0" err="1">
              <a:latin typeface="Bahnschrift SemiLight" panose="020B0502040204020203" pitchFamily="34" charset="0"/>
            </a:rPr>
            <a:t>Wetenschappelijk</a:t>
          </a:r>
          <a:r>
            <a:rPr lang="fr-BE" sz="2400" dirty="0">
              <a:latin typeface="Bahnschrift SemiLight" panose="020B0502040204020203" pitchFamily="34" charset="0"/>
            </a:rPr>
            <a:t> </a:t>
          </a:r>
          <a:r>
            <a:rPr lang="fr-BE" sz="2400" dirty="0" err="1">
              <a:latin typeface="Bahnschrift SemiLight" panose="020B0502040204020203" pitchFamily="34" charset="0"/>
            </a:rPr>
            <a:t>verslag</a:t>
          </a:r>
          <a:endParaRPr lang="fr-BE" sz="2400" dirty="0">
            <a:latin typeface="Bahnschrift SemiLight" panose="020B0502040204020203" pitchFamily="34" charset="0"/>
          </a:endParaRPr>
        </a:p>
      </dgm:t>
    </dgm:pt>
    <dgm:pt modelId="{3E905E6C-4463-4489-A071-AB63385ECC91}" type="parTrans" cxnId="{A29812DD-5C10-4FBA-A7FE-1044E96D9465}">
      <dgm:prSet/>
      <dgm:spPr/>
      <dgm:t>
        <a:bodyPr/>
        <a:lstStyle/>
        <a:p>
          <a:endParaRPr lang="fr-BE"/>
        </a:p>
      </dgm:t>
    </dgm:pt>
    <dgm:pt modelId="{21BE86B3-1C5A-4BC5-9ACE-1FE9E4F10EC6}" type="sibTrans" cxnId="{A29812DD-5C10-4FBA-A7FE-1044E96D9465}">
      <dgm:prSet/>
      <dgm:spPr/>
      <dgm:t>
        <a:bodyPr/>
        <a:lstStyle/>
        <a:p>
          <a:endParaRPr lang="fr-BE"/>
        </a:p>
      </dgm:t>
    </dgm:pt>
    <dgm:pt modelId="{F028E3DD-E556-499C-940F-DB271E304901}">
      <dgm:prSet custT="1"/>
      <dgm:spPr/>
      <dgm:t>
        <a:bodyPr/>
        <a:lstStyle/>
        <a:p>
          <a:pPr marL="539750" lvl="1" indent="-311150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fr-BE" sz="2400" dirty="0" err="1">
              <a:latin typeface="Bahnschrift SemiLight" panose="020B0502040204020203" pitchFamily="34" charset="0"/>
            </a:rPr>
            <a:t>Overgang</a:t>
          </a:r>
          <a:r>
            <a:rPr lang="fr-BE" sz="2400" dirty="0">
              <a:latin typeface="Bahnschrift SemiLight" panose="020B0502040204020203" pitchFamily="34" charset="0"/>
            </a:rPr>
            <a:t> </a:t>
          </a:r>
          <a:r>
            <a:rPr lang="fr-BE" sz="2400" dirty="0" err="1">
              <a:latin typeface="Bahnschrift SemiLight" panose="020B0502040204020203" pitchFamily="34" charset="0"/>
            </a:rPr>
            <a:t>naar</a:t>
          </a:r>
          <a:r>
            <a:rPr lang="fr-BE" sz="2400" dirty="0">
              <a:latin typeface="Bahnschrift SemiLight" panose="020B0502040204020203" pitchFamily="34" charset="0"/>
            </a:rPr>
            <a:t> </a:t>
          </a:r>
          <a:r>
            <a:rPr lang="fr-BE" sz="2400" dirty="0" err="1">
              <a:latin typeface="Bahnschrift SemiLight" panose="020B0502040204020203" pitchFamily="34" charset="0"/>
            </a:rPr>
            <a:t>een</a:t>
          </a:r>
          <a:r>
            <a:rPr lang="fr-BE" sz="2400" dirty="0">
              <a:latin typeface="Bahnschrift SemiLight" panose="020B0502040204020203" pitchFamily="34" charset="0"/>
            </a:rPr>
            <a:t> programma ter </a:t>
          </a:r>
          <a:r>
            <a:rPr lang="fr-BE" sz="2400" dirty="0" err="1">
              <a:latin typeface="Bahnschrift SemiLight" panose="020B0502040204020203" pitchFamily="34" charset="0"/>
            </a:rPr>
            <a:t>preventie</a:t>
          </a:r>
          <a:r>
            <a:rPr lang="fr-BE" sz="2400" dirty="0">
              <a:latin typeface="Bahnschrift SemiLight" panose="020B0502040204020203" pitchFamily="34" charset="0"/>
            </a:rPr>
            <a:t> van burn-out</a:t>
          </a:r>
        </a:p>
      </dgm:t>
    </dgm:pt>
    <dgm:pt modelId="{172D6D95-DE2B-4E7C-B507-4A68F2948664}" type="parTrans" cxnId="{16309310-9078-4965-9B58-59A18C9C0378}">
      <dgm:prSet/>
      <dgm:spPr/>
      <dgm:t>
        <a:bodyPr/>
        <a:lstStyle/>
        <a:p>
          <a:endParaRPr lang="fr-BE"/>
        </a:p>
      </dgm:t>
    </dgm:pt>
    <dgm:pt modelId="{9329664B-219A-4963-B197-9C5E636C5105}" type="sibTrans" cxnId="{16309310-9078-4965-9B58-59A18C9C0378}">
      <dgm:prSet/>
      <dgm:spPr/>
      <dgm:t>
        <a:bodyPr/>
        <a:lstStyle/>
        <a:p>
          <a:endParaRPr lang="fr-BE"/>
        </a:p>
      </dgm:t>
    </dgm:pt>
    <dgm:pt modelId="{362B25DD-50B6-442F-8FDD-7A8C977512D4}">
      <dgm:prSet custT="1"/>
      <dgm:spPr/>
      <dgm:t>
        <a:bodyPr/>
        <a:lstStyle/>
        <a:p>
          <a:pPr marL="228600" lvl="1" indent="0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endParaRPr lang="fr-BE" sz="2400" dirty="0">
            <a:latin typeface="Bahnschrift SemiLight" panose="020B0502040204020203" pitchFamily="34" charset="0"/>
          </a:endParaRPr>
        </a:p>
      </dgm:t>
    </dgm:pt>
    <dgm:pt modelId="{096A094D-49D5-43C2-93BA-CACAE23A13DB}" type="parTrans" cxnId="{2AD64F3D-8F4C-4F30-B679-399037ECF465}">
      <dgm:prSet/>
      <dgm:spPr/>
      <dgm:t>
        <a:bodyPr/>
        <a:lstStyle/>
        <a:p>
          <a:endParaRPr lang="fr-BE"/>
        </a:p>
      </dgm:t>
    </dgm:pt>
    <dgm:pt modelId="{BE676164-CA5E-4A35-AB33-E5172A882623}" type="sibTrans" cxnId="{2AD64F3D-8F4C-4F30-B679-399037ECF465}">
      <dgm:prSet/>
      <dgm:spPr/>
      <dgm:t>
        <a:bodyPr/>
        <a:lstStyle/>
        <a:p>
          <a:endParaRPr lang="fr-BE"/>
        </a:p>
      </dgm:t>
    </dgm:pt>
    <dgm:pt modelId="{1FF0E406-62A9-476D-871A-938C7B340680}">
      <dgm:prSet custT="1"/>
      <dgm:spPr/>
      <dgm:t>
        <a:bodyPr/>
        <a:lstStyle/>
        <a:p>
          <a:pPr>
            <a:buFont typeface="Courier New" panose="02070309020205020404" pitchFamily="49" charset="0"/>
            <a:buChar char="o"/>
          </a:pPr>
          <a:r>
            <a:rPr lang="fr-BE" sz="2400" dirty="0" err="1">
              <a:latin typeface="Bahnschrift SemiLight" panose="020B0502040204020203" pitchFamily="34" charset="0"/>
            </a:rPr>
            <a:t>Evaluatie</a:t>
          </a:r>
          <a:endParaRPr lang="fr-BE" sz="2400" dirty="0">
            <a:latin typeface="Bahnschrift SemiLight" panose="020B0502040204020203" pitchFamily="34" charset="0"/>
          </a:endParaRPr>
        </a:p>
      </dgm:t>
    </dgm:pt>
    <dgm:pt modelId="{9AE58CD2-BB3D-4A3E-A892-7E881497DC4B}" type="parTrans" cxnId="{1198CB07-B1E1-48E6-9CC7-B455295FA4BD}">
      <dgm:prSet/>
      <dgm:spPr/>
      <dgm:t>
        <a:bodyPr/>
        <a:lstStyle/>
        <a:p>
          <a:endParaRPr lang="fr-BE"/>
        </a:p>
      </dgm:t>
    </dgm:pt>
    <dgm:pt modelId="{527643D4-4394-493D-9D55-D161A77F2631}" type="sibTrans" cxnId="{1198CB07-B1E1-48E6-9CC7-B455295FA4BD}">
      <dgm:prSet/>
      <dgm:spPr/>
      <dgm:t>
        <a:bodyPr/>
        <a:lstStyle/>
        <a:p>
          <a:endParaRPr lang="fr-BE"/>
        </a:p>
      </dgm:t>
    </dgm:pt>
    <dgm:pt modelId="{9835D382-D936-4235-9F9E-BC8384C23174}" type="pres">
      <dgm:prSet presAssocID="{C97774A7-4AB6-441F-8BC7-3044D01E9C41}" presName="Name0" presStyleCnt="0">
        <dgm:presLayoutVars>
          <dgm:dir/>
          <dgm:animLvl val="lvl"/>
          <dgm:resizeHandles val="exact"/>
        </dgm:presLayoutVars>
      </dgm:prSet>
      <dgm:spPr/>
    </dgm:pt>
    <dgm:pt modelId="{CE6E4CE7-F149-4A8F-8F69-B118918A413D}" type="pres">
      <dgm:prSet presAssocID="{67E3340A-0F9E-4454-9AED-5428A7455515}" presName="composite" presStyleCnt="0"/>
      <dgm:spPr/>
    </dgm:pt>
    <dgm:pt modelId="{43994A17-2A3A-49FA-8A43-1DD61FDCA06C}" type="pres">
      <dgm:prSet presAssocID="{67E3340A-0F9E-4454-9AED-5428A7455515}" presName="par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994D01B8-D7EA-4954-9770-DA107DD46334}" type="pres">
      <dgm:prSet presAssocID="{67E3340A-0F9E-4454-9AED-5428A7455515}" presName="desTx" presStyleLbl="revTx" presStyleIdx="0" presStyleCnt="4" custLinFactNeighborX="6929" custLinFactNeighborY="-760">
        <dgm:presLayoutVars>
          <dgm:bulletEnabled val="1"/>
        </dgm:presLayoutVars>
      </dgm:prSet>
      <dgm:spPr/>
    </dgm:pt>
    <dgm:pt modelId="{1AA248D8-926D-46E1-B457-4EDB96835E6F}" type="pres">
      <dgm:prSet presAssocID="{67F82DEE-78E2-42C3-BA1B-47B99B19171B}" presName="space" presStyleCnt="0"/>
      <dgm:spPr/>
    </dgm:pt>
    <dgm:pt modelId="{4C08435E-C80A-44E8-9D85-01F188172F9A}" type="pres">
      <dgm:prSet presAssocID="{F5C155A3-26D3-445F-8C01-3DFAA90E1E34}" presName="composite" presStyleCnt="0"/>
      <dgm:spPr/>
    </dgm:pt>
    <dgm:pt modelId="{BFA1FFD6-C5BC-4795-AB46-0C234CFF16EE}" type="pres">
      <dgm:prSet presAssocID="{F5C155A3-26D3-445F-8C01-3DFAA90E1E34}" presName="par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B3CE821D-2B52-4AF2-832F-443706E6CD1E}" type="pres">
      <dgm:prSet presAssocID="{F5C155A3-26D3-445F-8C01-3DFAA90E1E34}" presName="desTx" presStyleLbl="revTx" presStyleIdx="1" presStyleCnt="4" custLinFactNeighborX="12500" custLinFactNeighborY="-1">
        <dgm:presLayoutVars>
          <dgm:bulletEnabled val="1"/>
        </dgm:presLayoutVars>
      </dgm:prSet>
      <dgm:spPr/>
    </dgm:pt>
    <dgm:pt modelId="{8B61AF79-C136-426C-A278-3CD9F4B4747F}" type="pres">
      <dgm:prSet presAssocID="{3D500B87-03C0-4CAB-8A85-DF26E8251CF9}" presName="space" presStyleCnt="0"/>
      <dgm:spPr/>
    </dgm:pt>
    <dgm:pt modelId="{C5D81B2A-24EE-4C64-80DB-1F30A0AD1E2B}" type="pres">
      <dgm:prSet presAssocID="{CCF92869-1B64-41C3-B1D5-D8F61E03509A}" presName="composite" presStyleCnt="0"/>
      <dgm:spPr/>
    </dgm:pt>
    <dgm:pt modelId="{7ABE3885-2B82-43BF-B1DA-122B75480844}" type="pres">
      <dgm:prSet presAssocID="{CCF92869-1B64-41C3-B1D5-D8F61E03509A}" presName="par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667AEA0C-BC42-4AA5-88A7-7E92E128DF39}" type="pres">
      <dgm:prSet presAssocID="{CCF92869-1B64-41C3-B1D5-D8F61E03509A}" presName="desTx" presStyleLbl="revTx" presStyleIdx="2" presStyleCnt="4" custLinFactNeighborX="9946" custLinFactNeighborY="-760">
        <dgm:presLayoutVars>
          <dgm:bulletEnabled val="1"/>
        </dgm:presLayoutVars>
      </dgm:prSet>
      <dgm:spPr/>
    </dgm:pt>
    <dgm:pt modelId="{89E8C0D1-7D1B-4AB1-8BBD-E9CFE243EBA3}" type="pres">
      <dgm:prSet presAssocID="{038F7740-B4C1-4575-8145-EFA52B77A84E}" presName="space" presStyleCnt="0"/>
      <dgm:spPr/>
    </dgm:pt>
    <dgm:pt modelId="{CD0DA3E6-8BC7-4036-99F7-7A9C20CC86D6}" type="pres">
      <dgm:prSet presAssocID="{8DB5D49D-4FBB-4F93-A927-6E2409B94E62}" presName="composite" presStyleCnt="0"/>
      <dgm:spPr/>
    </dgm:pt>
    <dgm:pt modelId="{968DE59A-FA75-450C-97E8-0925EAE9ABEA}" type="pres">
      <dgm:prSet presAssocID="{8DB5D49D-4FBB-4F93-A927-6E2409B94E62}" presName="parTx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7B1206E9-3683-4D23-B054-F278C5794AE2}" type="pres">
      <dgm:prSet presAssocID="{8DB5D49D-4FBB-4F93-A927-6E2409B94E62}" presName="desTx" presStyleLbl="revTx" presStyleIdx="3" presStyleCnt="4" custLinFactNeighborX="6300" custLinFactNeighborY="-3282">
        <dgm:presLayoutVars>
          <dgm:bulletEnabled val="1"/>
        </dgm:presLayoutVars>
      </dgm:prSet>
      <dgm:spPr/>
    </dgm:pt>
  </dgm:ptLst>
  <dgm:cxnLst>
    <dgm:cxn modelId="{1198CB07-B1E1-48E6-9CC7-B455295FA4BD}" srcId="{CCF92869-1B64-41C3-B1D5-D8F61E03509A}" destId="{1FF0E406-62A9-476D-871A-938C7B340680}" srcOrd="1" destOrd="0" parTransId="{9AE58CD2-BB3D-4A3E-A892-7E881497DC4B}" sibTransId="{527643D4-4394-493D-9D55-D161A77F2631}"/>
    <dgm:cxn modelId="{16309310-9078-4965-9B58-59A18C9C0378}" srcId="{8DB5D49D-4FBB-4F93-A927-6E2409B94E62}" destId="{F028E3DD-E556-499C-940F-DB271E304901}" srcOrd="0" destOrd="0" parTransId="{172D6D95-DE2B-4E7C-B507-4A68F2948664}" sibTransId="{9329664B-219A-4963-B197-9C5E636C5105}"/>
    <dgm:cxn modelId="{931F8215-F4A4-4491-8872-55C5885FB0C1}" type="presOf" srcId="{362B25DD-50B6-442F-8FDD-7A8C977512D4}" destId="{7B1206E9-3683-4D23-B054-F278C5794AE2}" srcOrd="0" destOrd="1" presId="urn:microsoft.com/office/officeart/2005/8/layout/chevron1"/>
    <dgm:cxn modelId="{E7DB7A19-E5B7-4785-908C-29E0FA981822}" type="presOf" srcId="{F5C155A3-26D3-445F-8C01-3DFAA90E1E34}" destId="{BFA1FFD6-C5BC-4795-AB46-0C234CFF16EE}" srcOrd="0" destOrd="0" presId="urn:microsoft.com/office/officeart/2005/8/layout/chevron1"/>
    <dgm:cxn modelId="{E433F027-CCF9-4D51-AE84-099F4ACDD0C6}" type="presOf" srcId="{67E3340A-0F9E-4454-9AED-5428A7455515}" destId="{43994A17-2A3A-49FA-8A43-1DD61FDCA06C}" srcOrd="0" destOrd="0" presId="urn:microsoft.com/office/officeart/2005/8/layout/chevron1"/>
    <dgm:cxn modelId="{14932636-4382-4599-933C-94B7AD50BF66}" srcId="{F5C155A3-26D3-445F-8C01-3DFAA90E1E34}" destId="{0EB47145-0532-494B-86C7-F4A7F4F770E4}" srcOrd="0" destOrd="0" parTransId="{5AB54EBD-9DA9-4770-B951-1B93331042ED}" sibTransId="{E7BD86C4-70F7-4CF8-90D7-A1D913213320}"/>
    <dgm:cxn modelId="{2AD64F3D-8F4C-4F30-B679-399037ECF465}" srcId="{8DB5D49D-4FBB-4F93-A927-6E2409B94E62}" destId="{362B25DD-50B6-442F-8FDD-7A8C977512D4}" srcOrd="1" destOrd="0" parTransId="{096A094D-49D5-43C2-93BA-CACAE23A13DB}" sibTransId="{BE676164-CA5E-4A35-AB33-E5172A882623}"/>
    <dgm:cxn modelId="{3957365D-2CB1-4493-A45C-935E3C3E49C3}" type="presOf" srcId="{F028E3DD-E556-499C-940F-DB271E304901}" destId="{7B1206E9-3683-4D23-B054-F278C5794AE2}" srcOrd="0" destOrd="0" presId="urn:microsoft.com/office/officeart/2005/8/layout/chevron1"/>
    <dgm:cxn modelId="{A7CA155F-E056-4AC7-A411-CEB925C654FA}" type="presOf" srcId="{607B3216-3522-435C-BF3B-5CB0E0CEA618}" destId="{994D01B8-D7EA-4954-9770-DA107DD46334}" srcOrd="0" destOrd="0" presId="urn:microsoft.com/office/officeart/2005/8/layout/chevron1"/>
    <dgm:cxn modelId="{F1448770-B614-43DC-A37D-906FDA216841}" type="presOf" srcId="{1FF0E406-62A9-476D-871A-938C7B340680}" destId="{667AEA0C-BC42-4AA5-88A7-7E92E128DF39}" srcOrd="0" destOrd="1" presId="urn:microsoft.com/office/officeart/2005/8/layout/chevron1"/>
    <dgm:cxn modelId="{199C3373-714D-4ADA-A4FD-60B840C315EA}" srcId="{C97774A7-4AB6-441F-8BC7-3044D01E9C41}" destId="{F5C155A3-26D3-445F-8C01-3DFAA90E1E34}" srcOrd="1" destOrd="0" parTransId="{11C96D97-D01D-489F-A3C1-E4353725C665}" sibTransId="{3D500B87-03C0-4CAB-8A85-DF26E8251CF9}"/>
    <dgm:cxn modelId="{6F08DF77-E8B5-42CD-B576-A731C2A20CEA}" srcId="{C97774A7-4AB6-441F-8BC7-3044D01E9C41}" destId="{CCF92869-1B64-41C3-B1D5-D8F61E03509A}" srcOrd="2" destOrd="0" parTransId="{4515B0E1-41EB-4A14-B368-FB707888E553}" sibTransId="{038F7740-B4C1-4575-8145-EFA52B77A84E}"/>
    <dgm:cxn modelId="{6BB96A8C-FC52-4F06-8EAD-E7C617B97882}" type="presOf" srcId="{CCF92869-1B64-41C3-B1D5-D8F61E03509A}" destId="{7ABE3885-2B82-43BF-B1DA-122B75480844}" srcOrd="0" destOrd="0" presId="urn:microsoft.com/office/officeart/2005/8/layout/chevron1"/>
    <dgm:cxn modelId="{4376A39F-4B99-459F-A984-FAC15428E52A}" type="presOf" srcId="{8DB5D49D-4FBB-4F93-A927-6E2409B94E62}" destId="{968DE59A-FA75-450C-97E8-0925EAE9ABEA}" srcOrd="0" destOrd="0" presId="urn:microsoft.com/office/officeart/2005/8/layout/chevron1"/>
    <dgm:cxn modelId="{FA0248C2-7E88-4E7D-B2C6-A8845ABB392C}" type="presOf" srcId="{45D29DA4-6785-47F4-A248-FFC1CF8A481F}" destId="{667AEA0C-BC42-4AA5-88A7-7E92E128DF39}" srcOrd="0" destOrd="0" presId="urn:microsoft.com/office/officeart/2005/8/layout/chevron1"/>
    <dgm:cxn modelId="{607E0AD4-F3A8-4EA8-B137-3F6ACD4772DD}" type="presOf" srcId="{C97774A7-4AB6-441F-8BC7-3044D01E9C41}" destId="{9835D382-D936-4235-9F9E-BC8384C23174}" srcOrd="0" destOrd="0" presId="urn:microsoft.com/office/officeart/2005/8/layout/chevron1"/>
    <dgm:cxn modelId="{A17870D5-0464-4F8E-AE59-A059886B7030}" srcId="{C97774A7-4AB6-441F-8BC7-3044D01E9C41}" destId="{8DB5D49D-4FBB-4F93-A927-6E2409B94E62}" srcOrd="3" destOrd="0" parTransId="{358D2EF6-0790-452B-9BF3-10E3D114ACFA}" sibTransId="{4C78D2BC-B132-4FF8-AB81-BD02BA6F3B45}"/>
    <dgm:cxn modelId="{A29812DD-5C10-4FBA-A7FE-1044E96D9465}" srcId="{CCF92869-1B64-41C3-B1D5-D8F61E03509A}" destId="{45D29DA4-6785-47F4-A248-FFC1CF8A481F}" srcOrd="0" destOrd="0" parTransId="{3E905E6C-4463-4489-A071-AB63385ECC91}" sibTransId="{21BE86B3-1C5A-4BC5-9ACE-1FE9E4F10EC6}"/>
    <dgm:cxn modelId="{521FF4E5-26FD-46E9-ACCC-C88DE92CAC9C}" type="presOf" srcId="{0EB47145-0532-494B-86C7-F4A7F4F770E4}" destId="{B3CE821D-2B52-4AF2-832F-443706E6CD1E}" srcOrd="0" destOrd="0" presId="urn:microsoft.com/office/officeart/2005/8/layout/chevron1"/>
    <dgm:cxn modelId="{F67957F7-D8A3-4377-A4C1-F4013BE06164}" srcId="{C97774A7-4AB6-441F-8BC7-3044D01E9C41}" destId="{67E3340A-0F9E-4454-9AED-5428A7455515}" srcOrd="0" destOrd="0" parTransId="{D16A11E0-E3AB-4224-A0E4-155F16310452}" sibTransId="{67F82DEE-78E2-42C3-BA1B-47B99B19171B}"/>
    <dgm:cxn modelId="{244768FD-2584-4E6B-B3C1-6AAA79E797B2}" srcId="{67E3340A-0F9E-4454-9AED-5428A7455515}" destId="{607B3216-3522-435C-BF3B-5CB0E0CEA618}" srcOrd="0" destOrd="0" parTransId="{C2DF1EE7-1C0C-45B4-B687-675168E63070}" sibTransId="{1624F462-F410-40C3-AE52-6CEFF3C29170}"/>
    <dgm:cxn modelId="{23723F76-2DAA-40B7-A538-62FAA31C6600}" type="presParOf" srcId="{9835D382-D936-4235-9F9E-BC8384C23174}" destId="{CE6E4CE7-F149-4A8F-8F69-B118918A413D}" srcOrd="0" destOrd="0" presId="urn:microsoft.com/office/officeart/2005/8/layout/chevron1"/>
    <dgm:cxn modelId="{1859F5B3-F132-4D53-9CA9-30A721256EE7}" type="presParOf" srcId="{CE6E4CE7-F149-4A8F-8F69-B118918A413D}" destId="{43994A17-2A3A-49FA-8A43-1DD61FDCA06C}" srcOrd="0" destOrd="0" presId="urn:microsoft.com/office/officeart/2005/8/layout/chevron1"/>
    <dgm:cxn modelId="{55AB355D-6A19-4A9F-96C5-9C5447F66837}" type="presParOf" srcId="{CE6E4CE7-F149-4A8F-8F69-B118918A413D}" destId="{994D01B8-D7EA-4954-9770-DA107DD46334}" srcOrd="1" destOrd="0" presId="urn:microsoft.com/office/officeart/2005/8/layout/chevron1"/>
    <dgm:cxn modelId="{83EA5887-44AE-4BAD-9BF8-5656DEF18457}" type="presParOf" srcId="{9835D382-D936-4235-9F9E-BC8384C23174}" destId="{1AA248D8-926D-46E1-B457-4EDB96835E6F}" srcOrd="1" destOrd="0" presId="urn:microsoft.com/office/officeart/2005/8/layout/chevron1"/>
    <dgm:cxn modelId="{8035FE41-B21C-46F0-BFBB-E0628D6660C7}" type="presParOf" srcId="{9835D382-D936-4235-9F9E-BC8384C23174}" destId="{4C08435E-C80A-44E8-9D85-01F188172F9A}" srcOrd="2" destOrd="0" presId="urn:microsoft.com/office/officeart/2005/8/layout/chevron1"/>
    <dgm:cxn modelId="{2AB7CABF-6FEB-4DBC-BCFB-A0BF9CE3E61A}" type="presParOf" srcId="{4C08435E-C80A-44E8-9D85-01F188172F9A}" destId="{BFA1FFD6-C5BC-4795-AB46-0C234CFF16EE}" srcOrd="0" destOrd="0" presId="urn:microsoft.com/office/officeart/2005/8/layout/chevron1"/>
    <dgm:cxn modelId="{B5919294-07F5-42D8-B406-45E14F7B7C7B}" type="presParOf" srcId="{4C08435E-C80A-44E8-9D85-01F188172F9A}" destId="{B3CE821D-2B52-4AF2-832F-443706E6CD1E}" srcOrd="1" destOrd="0" presId="urn:microsoft.com/office/officeart/2005/8/layout/chevron1"/>
    <dgm:cxn modelId="{54E9FBAB-E5F3-411E-A15B-429F1CD8E515}" type="presParOf" srcId="{9835D382-D936-4235-9F9E-BC8384C23174}" destId="{8B61AF79-C136-426C-A278-3CD9F4B4747F}" srcOrd="3" destOrd="0" presId="urn:microsoft.com/office/officeart/2005/8/layout/chevron1"/>
    <dgm:cxn modelId="{0BE2D50D-8CAF-4F12-858C-D40B9AB813C5}" type="presParOf" srcId="{9835D382-D936-4235-9F9E-BC8384C23174}" destId="{C5D81B2A-24EE-4C64-80DB-1F30A0AD1E2B}" srcOrd="4" destOrd="0" presId="urn:microsoft.com/office/officeart/2005/8/layout/chevron1"/>
    <dgm:cxn modelId="{05832271-AE3F-4BD9-BB06-8FA885A03C47}" type="presParOf" srcId="{C5D81B2A-24EE-4C64-80DB-1F30A0AD1E2B}" destId="{7ABE3885-2B82-43BF-B1DA-122B75480844}" srcOrd="0" destOrd="0" presId="urn:microsoft.com/office/officeart/2005/8/layout/chevron1"/>
    <dgm:cxn modelId="{A5D03E10-B09D-4A7E-897A-5D780712672D}" type="presParOf" srcId="{C5D81B2A-24EE-4C64-80DB-1F30A0AD1E2B}" destId="{667AEA0C-BC42-4AA5-88A7-7E92E128DF39}" srcOrd="1" destOrd="0" presId="urn:microsoft.com/office/officeart/2005/8/layout/chevron1"/>
    <dgm:cxn modelId="{AD88814C-75B1-422A-A313-FEE02DACC7EA}" type="presParOf" srcId="{9835D382-D936-4235-9F9E-BC8384C23174}" destId="{89E8C0D1-7D1B-4AB1-8BBD-E9CFE243EBA3}" srcOrd="5" destOrd="0" presId="urn:microsoft.com/office/officeart/2005/8/layout/chevron1"/>
    <dgm:cxn modelId="{94DEE17F-A51C-4683-8046-9EDA1438BA7D}" type="presParOf" srcId="{9835D382-D936-4235-9F9E-BC8384C23174}" destId="{CD0DA3E6-8BC7-4036-99F7-7A9C20CC86D6}" srcOrd="6" destOrd="0" presId="urn:microsoft.com/office/officeart/2005/8/layout/chevron1"/>
    <dgm:cxn modelId="{28E2EE17-87A5-41F3-89DF-DC726C721A14}" type="presParOf" srcId="{CD0DA3E6-8BC7-4036-99F7-7A9C20CC86D6}" destId="{968DE59A-FA75-450C-97E8-0925EAE9ABEA}" srcOrd="0" destOrd="0" presId="urn:microsoft.com/office/officeart/2005/8/layout/chevron1"/>
    <dgm:cxn modelId="{D3206001-3AD7-4CC1-AC6F-32B6092FCDEC}" type="presParOf" srcId="{CD0DA3E6-8BC7-4036-99F7-7A9C20CC86D6}" destId="{7B1206E9-3683-4D23-B054-F278C5794AE2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B118D04-760A-4402-9C75-AED4138C2F15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FE75A4F5-78A2-406B-AA59-FD695F27D6C9}">
      <dgm:prSet phldrT="[Texte]" custT="1"/>
      <dgm:spPr>
        <a:xfrm>
          <a:off x="2462402" y="64484"/>
          <a:ext cx="3095244" cy="3095244"/>
        </a:xfrm>
        <a:prstGeom prst="ellipse">
          <a:avLst/>
        </a:prstGeom>
        <a:solidFill>
          <a:srgbClr val="A5A5A5"/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sz="2400" noProof="1">
              <a:solidFill>
                <a:sysClr val="window" lastClr="FFFFFF"/>
              </a:solidFill>
              <a:latin typeface="Bahnschrift SemiBold" panose="020B0502040204020203" pitchFamily="34" charset="0"/>
              <a:ea typeface="+mn-ea"/>
              <a:cs typeface="+mn-cs"/>
            </a:rPr>
            <a:t>Preventie actoren</a:t>
          </a:r>
        </a:p>
      </dgm:t>
    </dgm:pt>
    <dgm:pt modelId="{84101C46-0446-4085-AC8F-3FC52FDCC143}" type="parTrans" cxnId="{ED41BA09-236E-4EF6-952B-F6E05E18B093}">
      <dgm:prSet/>
      <dgm:spPr/>
      <dgm:t>
        <a:bodyPr/>
        <a:lstStyle/>
        <a:p>
          <a:endParaRPr lang="en-GB">
            <a:latin typeface="Bahnschrift SemiBold" panose="020B0502040204020203" pitchFamily="34" charset="0"/>
          </a:endParaRPr>
        </a:p>
      </dgm:t>
    </dgm:pt>
    <dgm:pt modelId="{9AE281B3-F366-4D46-A66C-7189B1EFF9F8}" type="sibTrans" cxnId="{ED41BA09-236E-4EF6-952B-F6E05E18B093}">
      <dgm:prSet/>
      <dgm:spPr/>
      <dgm:t>
        <a:bodyPr/>
        <a:lstStyle/>
        <a:p>
          <a:endParaRPr lang="en-GB">
            <a:latin typeface="Bahnschrift SemiBold" panose="020B0502040204020203" pitchFamily="34" charset="0"/>
          </a:endParaRPr>
        </a:p>
      </dgm:t>
    </dgm:pt>
    <dgm:pt modelId="{1827F069-C711-4137-983D-3465633BBA90}">
      <dgm:prSet phldrT="[Texte]" custT="1"/>
      <dgm:spPr>
        <a:xfrm>
          <a:off x="3579270" y="1999011"/>
          <a:ext cx="3095244" cy="3095244"/>
        </a:xfrm>
        <a:prstGeom prst="ellipse">
          <a:avLst/>
        </a:prstGeom>
        <a:solidFill>
          <a:srgbClr val="4472C4">
            <a:lumMod val="75000"/>
            <a:alpha val="9500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BE" sz="2400" noProof="0" dirty="0" err="1">
              <a:solidFill>
                <a:sysClr val="window" lastClr="FFFFFF"/>
              </a:solidFill>
              <a:latin typeface="Bahnschrift SemiBold" panose="020B0502040204020203" pitchFamily="34" charset="0"/>
              <a:ea typeface="+mn-ea"/>
              <a:cs typeface="+mn-cs"/>
            </a:rPr>
            <a:t>Begeleiders</a:t>
          </a:r>
          <a:r>
            <a:rPr lang="fr-BE" sz="2400" noProof="0" dirty="0">
              <a:solidFill>
                <a:sysClr val="window" lastClr="FFFFFF"/>
              </a:solidFill>
              <a:latin typeface="Bahnschrift SemiBold" panose="020B0502040204020203" pitchFamily="34" charset="0"/>
              <a:ea typeface="+mn-ea"/>
              <a:cs typeface="+mn-cs"/>
            </a:rPr>
            <a:t> van</a:t>
          </a:r>
          <a:r>
            <a:rPr lang="fr-BE" sz="1700" noProof="0" dirty="0">
              <a:solidFill>
                <a:sysClr val="window" lastClr="FFFFFF"/>
              </a:solidFill>
              <a:latin typeface="Bahnschrift SemiBold" panose="020B0502040204020203" pitchFamily="34" charset="0"/>
              <a:ea typeface="+mn-ea"/>
              <a:cs typeface="+mn-cs"/>
            </a:rPr>
            <a:t> </a:t>
          </a:r>
          <a:r>
            <a:rPr lang="fr-BE" sz="2400" noProof="1">
              <a:solidFill>
                <a:sysClr val="window" lastClr="FFFFFF"/>
              </a:solidFill>
              <a:latin typeface="Bahnschrift SemiBold" panose="020B0502040204020203" pitchFamily="34" charset="0"/>
              <a:ea typeface="+mn-ea"/>
              <a:cs typeface="+mn-cs"/>
            </a:rPr>
            <a:t>Fedris</a:t>
          </a:r>
          <a:endParaRPr lang="fr-BE" sz="1700" noProof="1">
            <a:solidFill>
              <a:sysClr val="window" lastClr="FFFFFF"/>
            </a:solidFill>
            <a:latin typeface="Bahnschrift SemiBold" panose="020B0502040204020203" pitchFamily="34" charset="0"/>
            <a:ea typeface="+mn-ea"/>
            <a:cs typeface="+mn-cs"/>
          </a:endParaRPr>
        </a:p>
      </dgm:t>
    </dgm:pt>
    <dgm:pt modelId="{8224BE5C-0324-401C-88F8-586FA8D6ADEE}" type="parTrans" cxnId="{75059CC8-1AC4-4A51-99DB-98DA51038023}">
      <dgm:prSet/>
      <dgm:spPr/>
      <dgm:t>
        <a:bodyPr/>
        <a:lstStyle/>
        <a:p>
          <a:endParaRPr lang="en-GB">
            <a:latin typeface="Bahnschrift SemiBold" panose="020B0502040204020203" pitchFamily="34" charset="0"/>
          </a:endParaRPr>
        </a:p>
      </dgm:t>
    </dgm:pt>
    <dgm:pt modelId="{9FF99572-17FA-496B-BE68-1EE258FCBB45}" type="sibTrans" cxnId="{75059CC8-1AC4-4A51-99DB-98DA51038023}">
      <dgm:prSet/>
      <dgm:spPr/>
      <dgm:t>
        <a:bodyPr/>
        <a:lstStyle/>
        <a:p>
          <a:endParaRPr lang="en-GB">
            <a:latin typeface="Bahnschrift SemiBold" panose="020B0502040204020203" pitchFamily="34" charset="0"/>
          </a:endParaRPr>
        </a:p>
      </dgm:t>
    </dgm:pt>
    <dgm:pt modelId="{10CBCFEA-A0DF-4B4E-85D0-BB6D9E24BF66}">
      <dgm:prSet phldrT="[Texte]" custT="1"/>
      <dgm:spPr>
        <a:xfrm>
          <a:off x="1286261" y="2038197"/>
          <a:ext cx="3095244" cy="3095244"/>
        </a:xfrm>
        <a:prstGeom prst="ellipse">
          <a:avLst/>
        </a:prstGeom>
        <a:solidFill>
          <a:srgbClr val="4472C4">
            <a:alpha val="8200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GB" sz="2400" noProof="1">
              <a:solidFill>
                <a:sysClr val="window" lastClr="FFFFFF"/>
              </a:solidFill>
              <a:latin typeface="Bahnschrift SemiBold" panose="020B0502040204020203" pitchFamily="34" charset="0"/>
              <a:ea typeface="+mn-ea"/>
              <a:cs typeface="+mn-cs"/>
            </a:rPr>
            <a:t>Werknemer</a:t>
          </a:r>
          <a:r>
            <a:rPr lang="en-GB" sz="2400" dirty="0">
              <a:solidFill>
                <a:sysClr val="window" lastClr="FFFFFF"/>
              </a:solidFill>
              <a:latin typeface="Bahnschrift SemiBold" panose="020B0502040204020203" pitchFamily="34" charset="0"/>
              <a:ea typeface="+mn-ea"/>
              <a:cs typeface="+mn-cs"/>
            </a:rPr>
            <a:t> </a:t>
          </a:r>
        </a:p>
      </dgm:t>
    </dgm:pt>
    <dgm:pt modelId="{2A9B10D4-DBCF-4ED8-A15C-765D0256E488}" type="parTrans" cxnId="{D4993F91-1C94-44F4-8A2F-C7A55C59D851}">
      <dgm:prSet/>
      <dgm:spPr/>
      <dgm:t>
        <a:bodyPr/>
        <a:lstStyle/>
        <a:p>
          <a:endParaRPr lang="en-GB">
            <a:latin typeface="Bahnschrift SemiBold" panose="020B0502040204020203" pitchFamily="34" charset="0"/>
          </a:endParaRPr>
        </a:p>
      </dgm:t>
    </dgm:pt>
    <dgm:pt modelId="{AD47CA97-96DA-444C-9A16-7D147AAA23CF}" type="sibTrans" cxnId="{D4993F91-1C94-44F4-8A2F-C7A55C59D851}">
      <dgm:prSet/>
      <dgm:spPr/>
      <dgm:t>
        <a:bodyPr/>
        <a:lstStyle/>
        <a:p>
          <a:endParaRPr lang="en-GB">
            <a:latin typeface="Bahnschrift SemiBold" panose="020B0502040204020203" pitchFamily="34" charset="0"/>
          </a:endParaRPr>
        </a:p>
      </dgm:t>
    </dgm:pt>
    <dgm:pt modelId="{7B912E66-1D14-4926-AC61-1652A452D89A}" type="pres">
      <dgm:prSet presAssocID="{CB118D04-760A-4402-9C75-AED4138C2F15}" presName="compositeShape" presStyleCnt="0">
        <dgm:presLayoutVars>
          <dgm:chMax val="7"/>
          <dgm:dir/>
          <dgm:resizeHandles val="exact"/>
        </dgm:presLayoutVars>
      </dgm:prSet>
      <dgm:spPr/>
    </dgm:pt>
    <dgm:pt modelId="{4BBE7B90-8DC2-435F-9771-F8ACD343C3BB}" type="pres">
      <dgm:prSet presAssocID="{FE75A4F5-78A2-406B-AA59-FD695F27D6C9}" presName="circ1" presStyleLbl="vennNode1" presStyleIdx="0" presStyleCnt="3"/>
      <dgm:spPr/>
    </dgm:pt>
    <dgm:pt modelId="{595A98F1-2C4E-472A-9EF8-68DE511EE511}" type="pres">
      <dgm:prSet presAssocID="{FE75A4F5-78A2-406B-AA59-FD695F27D6C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74749AA-4A79-4FB9-B2B5-91710FDA5666}" type="pres">
      <dgm:prSet presAssocID="{1827F069-C711-4137-983D-3465633BBA90}" presName="circ2" presStyleLbl="vennNode1" presStyleIdx="1" presStyleCnt="3"/>
      <dgm:spPr/>
    </dgm:pt>
    <dgm:pt modelId="{71EBF916-6CB6-4AEA-B01B-AF4C22A79981}" type="pres">
      <dgm:prSet presAssocID="{1827F069-C711-4137-983D-3465633BBA9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B16B999-F9FB-48DF-B031-C8E92AA7ECEB}" type="pres">
      <dgm:prSet presAssocID="{10CBCFEA-A0DF-4B4E-85D0-BB6D9E24BF66}" presName="circ3" presStyleLbl="vennNode1" presStyleIdx="2" presStyleCnt="3" custLinFactNeighborX="-1915" custLinFactNeighborY="1266"/>
      <dgm:spPr/>
    </dgm:pt>
    <dgm:pt modelId="{21D44B32-CAE3-4124-B823-E0487322030F}" type="pres">
      <dgm:prSet presAssocID="{10CBCFEA-A0DF-4B4E-85D0-BB6D9E24BF6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ED41BA09-236E-4EF6-952B-F6E05E18B093}" srcId="{CB118D04-760A-4402-9C75-AED4138C2F15}" destId="{FE75A4F5-78A2-406B-AA59-FD695F27D6C9}" srcOrd="0" destOrd="0" parTransId="{84101C46-0446-4085-AC8F-3FC52FDCC143}" sibTransId="{9AE281B3-F366-4D46-A66C-7189B1EFF9F8}"/>
    <dgm:cxn modelId="{81BEB620-5A89-4A5F-8482-B083B5349C49}" type="presOf" srcId="{1827F069-C711-4137-983D-3465633BBA90}" destId="{71EBF916-6CB6-4AEA-B01B-AF4C22A79981}" srcOrd="1" destOrd="0" presId="urn:microsoft.com/office/officeart/2005/8/layout/venn1"/>
    <dgm:cxn modelId="{EA2E1139-2868-437D-A34E-B7E6D58D45B1}" type="presOf" srcId="{CB118D04-760A-4402-9C75-AED4138C2F15}" destId="{7B912E66-1D14-4926-AC61-1652A452D89A}" srcOrd="0" destOrd="0" presId="urn:microsoft.com/office/officeart/2005/8/layout/venn1"/>
    <dgm:cxn modelId="{C8A7F364-9860-4546-9BAA-260C766E6A4F}" type="presOf" srcId="{FE75A4F5-78A2-406B-AA59-FD695F27D6C9}" destId="{595A98F1-2C4E-472A-9EF8-68DE511EE511}" srcOrd="1" destOrd="0" presId="urn:microsoft.com/office/officeart/2005/8/layout/venn1"/>
    <dgm:cxn modelId="{21411E79-675C-4DE4-B406-31BDAF949497}" type="presOf" srcId="{10CBCFEA-A0DF-4B4E-85D0-BB6D9E24BF66}" destId="{DB16B999-F9FB-48DF-B031-C8E92AA7ECEB}" srcOrd="0" destOrd="0" presId="urn:microsoft.com/office/officeart/2005/8/layout/venn1"/>
    <dgm:cxn modelId="{90F97D87-8094-42AE-9168-6874CB99042E}" type="presOf" srcId="{10CBCFEA-A0DF-4B4E-85D0-BB6D9E24BF66}" destId="{21D44B32-CAE3-4124-B823-E0487322030F}" srcOrd="1" destOrd="0" presId="urn:microsoft.com/office/officeart/2005/8/layout/venn1"/>
    <dgm:cxn modelId="{87AA3E8D-E573-4358-B251-C2CA4F0D4A7D}" type="presOf" srcId="{FE75A4F5-78A2-406B-AA59-FD695F27D6C9}" destId="{4BBE7B90-8DC2-435F-9771-F8ACD343C3BB}" srcOrd="0" destOrd="0" presId="urn:microsoft.com/office/officeart/2005/8/layout/venn1"/>
    <dgm:cxn modelId="{D4993F91-1C94-44F4-8A2F-C7A55C59D851}" srcId="{CB118D04-760A-4402-9C75-AED4138C2F15}" destId="{10CBCFEA-A0DF-4B4E-85D0-BB6D9E24BF66}" srcOrd="2" destOrd="0" parTransId="{2A9B10D4-DBCF-4ED8-A15C-765D0256E488}" sibTransId="{AD47CA97-96DA-444C-9A16-7D147AAA23CF}"/>
    <dgm:cxn modelId="{3C6014AC-5E9C-4EF3-B539-15B9863411D4}" type="presOf" srcId="{1827F069-C711-4137-983D-3465633BBA90}" destId="{074749AA-4A79-4FB9-B2B5-91710FDA5666}" srcOrd="0" destOrd="0" presId="urn:microsoft.com/office/officeart/2005/8/layout/venn1"/>
    <dgm:cxn modelId="{75059CC8-1AC4-4A51-99DB-98DA51038023}" srcId="{CB118D04-760A-4402-9C75-AED4138C2F15}" destId="{1827F069-C711-4137-983D-3465633BBA90}" srcOrd="1" destOrd="0" parTransId="{8224BE5C-0324-401C-88F8-586FA8D6ADEE}" sibTransId="{9FF99572-17FA-496B-BE68-1EE258FCBB45}"/>
    <dgm:cxn modelId="{9E6BECB0-E1FF-4C3A-9AA0-09539D2992A9}" type="presParOf" srcId="{7B912E66-1D14-4926-AC61-1652A452D89A}" destId="{4BBE7B90-8DC2-435F-9771-F8ACD343C3BB}" srcOrd="0" destOrd="0" presId="urn:microsoft.com/office/officeart/2005/8/layout/venn1"/>
    <dgm:cxn modelId="{22BC43BD-F71A-47B9-8B3D-8E066B277088}" type="presParOf" srcId="{7B912E66-1D14-4926-AC61-1652A452D89A}" destId="{595A98F1-2C4E-472A-9EF8-68DE511EE511}" srcOrd="1" destOrd="0" presId="urn:microsoft.com/office/officeart/2005/8/layout/venn1"/>
    <dgm:cxn modelId="{6AF3EFBE-66CC-4B12-BF3A-622F32B389D8}" type="presParOf" srcId="{7B912E66-1D14-4926-AC61-1652A452D89A}" destId="{074749AA-4A79-4FB9-B2B5-91710FDA5666}" srcOrd="2" destOrd="0" presId="urn:microsoft.com/office/officeart/2005/8/layout/venn1"/>
    <dgm:cxn modelId="{23BEC1F3-1F71-4AB4-9342-31CD37E8774F}" type="presParOf" srcId="{7B912E66-1D14-4926-AC61-1652A452D89A}" destId="{71EBF916-6CB6-4AEA-B01B-AF4C22A79981}" srcOrd="3" destOrd="0" presId="urn:microsoft.com/office/officeart/2005/8/layout/venn1"/>
    <dgm:cxn modelId="{88AD821C-4E82-4084-A629-A13FE9ED4CA4}" type="presParOf" srcId="{7B912E66-1D14-4926-AC61-1652A452D89A}" destId="{DB16B999-F9FB-48DF-B031-C8E92AA7ECEB}" srcOrd="4" destOrd="0" presId="urn:microsoft.com/office/officeart/2005/8/layout/venn1"/>
    <dgm:cxn modelId="{7277F0D0-4C23-46D1-AB70-19905B2BE70B}" type="presParOf" srcId="{7B912E66-1D14-4926-AC61-1652A452D89A}" destId="{21D44B32-CAE3-4124-B823-E0487322030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D73E10C-90F9-4C65-AEF8-817D37E6AAC3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BE"/>
        </a:p>
      </dgm:t>
    </dgm:pt>
    <dgm:pt modelId="{AD2BFE76-547E-4427-945F-75A75C6E2E47}">
      <dgm:prSet phldrT="[Texte]" custT="1"/>
      <dgm:spPr>
        <a:xfrm>
          <a:off x="1930963" y="0"/>
          <a:ext cx="1920315" cy="1200197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BE" sz="1200" dirty="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Demande de dépistage via </a:t>
          </a:r>
          <a:br>
            <a:rPr lang="fr-BE" sz="1200" dirty="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</a:br>
          <a:r>
            <a:rPr lang="fr-BE" sz="1200" dirty="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Médecin traitant/ CPMT/CPAP</a:t>
          </a:r>
        </a:p>
      </dgm:t>
    </dgm:pt>
    <dgm:pt modelId="{40F96C2D-C449-4A26-9AC8-152546B3E018}" type="parTrans" cxnId="{79F892DE-ADD4-48BD-803F-DEB8645FAF2A}">
      <dgm:prSet/>
      <dgm:spPr/>
      <dgm:t>
        <a:bodyPr/>
        <a:lstStyle/>
        <a:p>
          <a:endParaRPr lang="fr-BE">
            <a:latin typeface="Trebuchet MS" panose="020B0603020202020204" pitchFamily="34" charset="0"/>
          </a:endParaRPr>
        </a:p>
      </dgm:t>
    </dgm:pt>
    <dgm:pt modelId="{9F0C5BC6-7696-4E08-AB1F-CCF317388AF5}" type="sibTrans" cxnId="{79F892DE-ADD4-48BD-803F-DEB8645FAF2A}">
      <dgm:prSet/>
      <dgm:spPr/>
      <dgm:t>
        <a:bodyPr/>
        <a:lstStyle/>
        <a:p>
          <a:endParaRPr lang="fr-BE">
            <a:latin typeface="Trebuchet MS" panose="020B0603020202020204" pitchFamily="34" charset="0"/>
          </a:endParaRPr>
        </a:p>
      </dgm:t>
    </dgm:pt>
    <dgm:pt modelId="{CD442DF3-4EAA-4326-A2E1-9874178900E9}">
      <dgm:prSet phldrT="[Texte]" custT="1"/>
      <dgm:spPr>
        <a:xfrm>
          <a:off x="85227" y="1660184"/>
          <a:ext cx="1937949" cy="1224000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BE" sz="110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Décision négative notifiée au travailleur</a:t>
          </a:r>
        </a:p>
      </dgm:t>
    </dgm:pt>
    <dgm:pt modelId="{C99AE5A6-42CC-4A00-BE9C-71C0B342C8CF}" type="parTrans" cxnId="{A09B980F-7D3D-48BC-8A92-3B06BEAB3343}">
      <dgm:prSet/>
      <dgm:spPr>
        <a:xfrm>
          <a:off x="1054202" y="1200197"/>
          <a:ext cx="1836919" cy="459987"/>
        </a:xfrm>
        <a:custGeom>
          <a:avLst/>
          <a:gdLst/>
          <a:ahLst/>
          <a:cxnLst/>
          <a:rect l="0" t="0" r="0" b="0"/>
          <a:pathLst>
            <a:path>
              <a:moveTo>
                <a:pt x="1836919" y="0"/>
              </a:moveTo>
              <a:lnTo>
                <a:pt x="1836919" y="229993"/>
              </a:lnTo>
              <a:lnTo>
                <a:pt x="0" y="229993"/>
              </a:lnTo>
              <a:lnTo>
                <a:pt x="0" y="459987"/>
              </a:lnTo>
            </a:path>
          </a:pathLst>
        </a:cu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fr-BE">
            <a:latin typeface="Trebuchet MS" panose="020B0603020202020204" pitchFamily="34" charset="0"/>
          </a:endParaRPr>
        </a:p>
      </dgm:t>
    </dgm:pt>
    <dgm:pt modelId="{EBF571F5-944A-496D-82E5-F6228A8152EF}" type="sibTrans" cxnId="{A09B980F-7D3D-48BC-8A92-3B06BEAB3343}">
      <dgm:prSet/>
      <dgm:spPr/>
      <dgm:t>
        <a:bodyPr/>
        <a:lstStyle/>
        <a:p>
          <a:endParaRPr lang="fr-BE">
            <a:latin typeface="Trebuchet MS" panose="020B0603020202020204" pitchFamily="34" charset="0"/>
          </a:endParaRPr>
        </a:p>
      </dgm:t>
    </dgm:pt>
    <dgm:pt modelId="{106CB9F3-F16F-4423-B112-4A5505512FD3}">
      <dgm:prSet phldrT="[Texte]" custT="1"/>
      <dgm:spPr>
        <a:xfrm>
          <a:off x="5536431" y="1667367"/>
          <a:ext cx="1937949" cy="1224000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BE" sz="1100" dirty="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Décision positive notifiée au travailleur </a:t>
          </a:r>
        </a:p>
        <a:p>
          <a:pPr>
            <a:buNone/>
          </a:pPr>
          <a:r>
            <a:rPr lang="fr-BE" sz="1100" dirty="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Accès au volet diagnostique </a:t>
          </a:r>
        </a:p>
        <a:p>
          <a:pPr>
            <a:buNone/>
          </a:pPr>
          <a:r>
            <a:rPr lang="fr-BE" sz="1100" dirty="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(2 séances maximum)</a:t>
          </a:r>
        </a:p>
        <a:p>
          <a:pPr>
            <a:buNone/>
          </a:pPr>
          <a:r>
            <a:rPr lang="fr-BE" sz="1100" dirty="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CT</a:t>
          </a:r>
        </a:p>
      </dgm:t>
    </dgm:pt>
    <dgm:pt modelId="{2F8381E8-70DB-4C79-862A-006D404A05FC}" type="parTrans" cxnId="{EF1E7AB8-FF0C-4F39-A47A-972AB0A7E8BE}">
      <dgm:prSet/>
      <dgm:spPr>
        <a:xfrm>
          <a:off x="2891121" y="1200197"/>
          <a:ext cx="3614284" cy="4671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3585"/>
              </a:lnTo>
              <a:lnTo>
                <a:pt x="3614284" y="233585"/>
              </a:lnTo>
              <a:lnTo>
                <a:pt x="3614284" y="467170"/>
              </a:lnTo>
            </a:path>
          </a:pathLst>
        </a:cu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fr-BE">
            <a:latin typeface="Trebuchet MS" panose="020B0603020202020204" pitchFamily="34" charset="0"/>
          </a:endParaRPr>
        </a:p>
      </dgm:t>
    </dgm:pt>
    <dgm:pt modelId="{B6BBE2E3-24A5-411C-A273-682F7D00712B}" type="sibTrans" cxnId="{EF1E7AB8-FF0C-4F39-A47A-972AB0A7E8BE}">
      <dgm:prSet/>
      <dgm:spPr/>
      <dgm:t>
        <a:bodyPr/>
        <a:lstStyle/>
        <a:p>
          <a:endParaRPr lang="fr-BE">
            <a:latin typeface="Trebuchet MS" panose="020B0603020202020204" pitchFamily="34" charset="0"/>
          </a:endParaRPr>
        </a:p>
      </dgm:t>
    </dgm:pt>
    <dgm:pt modelId="{1A5F1B67-9458-48AB-A486-63AB467641DA}">
      <dgm:prSet phldrT="[Texte]" custT="1"/>
      <dgm:spPr>
        <a:xfrm>
          <a:off x="2278257" y="3509978"/>
          <a:ext cx="1936502" cy="1200197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BE" sz="1200" dirty="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Décision négative </a:t>
          </a:r>
        </a:p>
        <a:p>
          <a:pPr>
            <a:buNone/>
          </a:pPr>
          <a:r>
            <a:rPr lang="fr-BE" sz="1200" dirty="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notifiée au travailleur</a:t>
          </a:r>
        </a:p>
      </dgm:t>
    </dgm:pt>
    <dgm:pt modelId="{1F597764-ED70-41EF-817E-0A7D094AF4AC}" type="parTrans" cxnId="{940A8D1B-FF04-42A8-9020-7E2F0BBBDD72}">
      <dgm:prSet/>
      <dgm:spPr>
        <a:xfrm>
          <a:off x="3246508" y="2891368"/>
          <a:ext cx="3258897" cy="618609"/>
        </a:xfrm>
        <a:custGeom>
          <a:avLst/>
          <a:gdLst/>
          <a:ahLst/>
          <a:cxnLst/>
          <a:rect l="0" t="0" r="0" b="0"/>
          <a:pathLst>
            <a:path>
              <a:moveTo>
                <a:pt x="3258897" y="0"/>
              </a:moveTo>
              <a:lnTo>
                <a:pt x="3258897" y="309304"/>
              </a:lnTo>
              <a:lnTo>
                <a:pt x="0" y="309304"/>
              </a:lnTo>
              <a:lnTo>
                <a:pt x="0" y="618609"/>
              </a:lnTo>
            </a:path>
          </a:pathLst>
        </a:custGeom>
        <a:noFill/>
        <a:ln w="12700" cap="flat" cmpd="sng" algn="ctr">
          <a:solidFill>
            <a:srgbClr val="4472C4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fr-BE">
            <a:latin typeface="Trebuchet MS" panose="020B0603020202020204" pitchFamily="34" charset="0"/>
          </a:endParaRPr>
        </a:p>
      </dgm:t>
    </dgm:pt>
    <dgm:pt modelId="{E9D1E312-05BC-443F-B65B-AB94312D89F4}" type="sibTrans" cxnId="{940A8D1B-FF04-42A8-9020-7E2F0BBBDD72}">
      <dgm:prSet/>
      <dgm:spPr/>
      <dgm:t>
        <a:bodyPr/>
        <a:lstStyle/>
        <a:p>
          <a:endParaRPr lang="fr-BE">
            <a:latin typeface="Trebuchet MS" panose="020B0603020202020204" pitchFamily="34" charset="0"/>
          </a:endParaRPr>
        </a:p>
      </dgm:t>
    </dgm:pt>
    <dgm:pt modelId="{CE89C001-B401-42B4-AA56-686CE0C8AF80}">
      <dgm:prSet custT="1"/>
      <dgm:spPr>
        <a:xfrm>
          <a:off x="8388846" y="3518483"/>
          <a:ext cx="1936502" cy="1210306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BE" sz="120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Décision positive </a:t>
          </a:r>
        </a:p>
        <a:p>
          <a:pPr>
            <a:buNone/>
          </a:pPr>
          <a:r>
            <a:rPr lang="fr-BE" sz="120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notifiée au travailleur</a:t>
          </a:r>
        </a:p>
      </dgm:t>
    </dgm:pt>
    <dgm:pt modelId="{A35AB7BE-B378-457E-889A-51BAD4E15189}" type="parTrans" cxnId="{5AB60DD2-F8C9-4317-A68B-339D523FD130}">
      <dgm:prSet/>
      <dgm:spPr>
        <a:xfrm>
          <a:off x="6505406" y="2891368"/>
          <a:ext cx="2851691" cy="6271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3557"/>
              </a:lnTo>
              <a:lnTo>
                <a:pt x="2851691" y="313557"/>
              </a:lnTo>
              <a:lnTo>
                <a:pt x="2851691" y="627114"/>
              </a:lnTo>
            </a:path>
          </a:pathLst>
        </a:custGeom>
        <a:noFill/>
        <a:ln w="12700" cap="flat" cmpd="sng" algn="ctr">
          <a:solidFill>
            <a:srgbClr val="4472C4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fr-BE"/>
        </a:p>
      </dgm:t>
    </dgm:pt>
    <dgm:pt modelId="{FC3E61D1-8EA7-4AE3-B40A-46EA4AD8ABA5}" type="sibTrans" cxnId="{5AB60DD2-F8C9-4317-A68B-339D523FD130}">
      <dgm:prSet/>
      <dgm:spPr/>
      <dgm:t>
        <a:bodyPr/>
        <a:lstStyle/>
        <a:p>
          <a:endParaRPr lang="fr-BE"/>
        </a:p>
      </dgm:t>
    </dgm:pt>
    <dgm:pt modelId="{C7F4ABA5-FD55-48F9-A0A4-D7A1E9C6D354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xfrm>
          <a:off x="5097201" y="4935074"/>
          <a:ext cx="1786514" cy="1083455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BE" sz="120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Volet travail</a:t>
          </a:r>
        </a:p>
        <a:p>
          <a:pPr>
            <a:buNone/>
          </a:pPr>
          <a:r>
            <a:rPr lang="fr-BE" sz="120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(8 séances maximum)</a:t>
          </a:r>
        </a:p>
        <a:p>
          <a:pPr>
            <a:buNone/>
          </a:pPr>
          <a:r>
            <a:rPr lang="fr-BE" sz="120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CT</a:t>
          </a:r>
          <a:br>
            <a:rPr lang="fr-BE" sz="105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</a:br>
          <a:r>
            <a:rPr lang="fr-BE" sz="90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 </a:t>
          </a:r>
          <a:endParaRPr lang="fr-BE" sz="9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C273827D-9CB6-458A-ABE4-024E9C627AB5}" type="parTrans" cxnId="{2AF56588-A53D-4BA8-9B16-953F8FAE906D}">
      <dgm:prSet/>
      <dgm:spPr>
        <a:xfrm>
          <a:off x="5990459" y="4728789"/>
          <a:ext cx="3366639" cy="206285"/>
        </a:xfrm>
        <a:custGeom>
          <a:avLst/>
          <a:gdLst/>
          <a:ahLst/>
          <a:cxnLst/>
          <a:rect l="0" t="0" r="0" b="0"/>
          <a:pathLst>
            <a:path>
              <a:moveTo>
                <a:pt x="3366639" y="0"/>
              </a:moveTo>
              <a:lnTo>
                <a:pt x="3366639" y="103142"/>
              </a:lnTo>
              <a:lnTo>
                <a:pt x="0" y="103142"/>
              </a:lnTo>
              <a:lnTo>
                <a:pt x="0" y="206285"/>
              </a:lnTo>
            </a:path>
          </a:pathLst>
        </a:custGeom>
        <a:noFill/>
        <a:ln w="12700" cap="flat" cmpd="sng" algn="ctr">
          <a:solidFill>
            <a:srgbClr val="4472C4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fr-BE"/>
        </a:p>
      </dgm:t>
    </dgm:pt>
    <dgm:pt modelId="{E25667D1-AD52-4255-BFE3-3C268184B662}" type="sibTrans" cxnId="{2AF56588-A53D-4BA8-9B16-953F8FAE906D}">
      <dgm:prSet/>
      <dgm:spPr/>
      <dgm:t>
        <a:bodyPr/>
        <a:lstStyle/>
        <a:p>
          <a:endParaRPr lang="fr-BE"/>
        </a:p>
      </dgm:t>
    </dgm:pt>
    <dgm:pt modelId="{3D146BC5-4136-4443-A5A4-C4AC241AE163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xfrm>
          <a:off x="7371271" y="4935074"/>
          <a:ext cx="1786514" cy="1083455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BE" sz="120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Volet psychologique </a:t>
          </a:r>
        </a:p>
        <a:p>
          <a:pPr>
            <a:buNone/>
          </a:pPr>
          <a:r>
            <a:rPr lang="fr-BE" sz="120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(10 séances maximum)</a:t>
          </a:r>
        </a:p>
        <a:p>
          <a:pPr>
            <a:buNone/>
          </a:pPr>
          <a:r>
            <a:rPr lang="fr-BE" sz="120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VP</a:t>
          </a:r>
          <a:endParaRPr lang="fr-BE" sz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34E74E9C-BB5A-4190-BB3D-78DFFB690429}" type="parTrans" cxnId="{B9DF119C-884D-42D7-9105-0B801D3C5EF4}">
      <dgm:prSet/>
      <dgm:spPr>
        <a:xfrm>
          <a:off x="8264528" y="4728789"/>
          <a:ext cx="1092569" cy="206285"/>
        </a:xfrm>
        <a:custGeom>
          <a:avLst/>
          <a:gdLst/>
          <a:ahLst/>
          <a:cxnLst/>
          <a:rect l="0" t="0" r="0" b="0"/>
          <a:pathLst>
            <a:path>
              <a:moveTo>
                <a:pt x="1092569" y="0"/>
              </a:moveTo>
              <a:lnTo>
                <a:pt x="1092569" y="103142"/>
              </a:lnTo>
              <a:lnTo>
                <a:pt x="0" y="103142"/>
              </a:lnTo>
              <a:lnTo>
                <a:pt x="0" y="206285"/>
              </a:lnTo>
            </a:path>
          </a:pathLst>
        </a:custGeom>
        <a:noFill/>
        <a:ln w="12700" cap="flat" cmpd="sng" algn="ctr">
          <a:solidFill>
            <a:srgbClr val="4472C4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fr-BE"/>
        </a:p>
      </dgm:t>
    </dgm:pt>
    <dgm:pt modelId="{AE64C2B4-DF6E-4130-A07E-71F4F1104556}" type="sibTrans" cxnId="{B9DF119C-884D-42D7-9105-0B801D3C5EF4}">
      <dgm:prSet/>
      <dgm:spPr/>
      <dgm:t>
        <a:bodyPr/>
        <a:lstStyle/>
        <a:p>
          <a:endParaRPr lang="fr-BE"/>
        </a:p>
      </dgm:t>
    </dgm:pt>
    <dgm:pt modelId="{64058A19-1BB1-45C1-A54F-B25A04AEABC4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xfrm>
          <a:off x="9645340" y="4935074"/>
          <a:ext cx="1786514" cy="1083455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BE" sz="120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Volet corporel</a:t>
          </a:r>
        </a:p>
        <a:p>
          <a:pPr>
            <a:buNone/>
          </a:pPr>
          <a:r>
            <a:rPr lang="fr-BE" sz="120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(3 séances maximum)</a:t>
          </a:r>
        </a:p>
        <a:p>
          <a:pPr>
            <a:buNone/>
          </a:pPr>
          <a:r>
            <a:rPr lang="fr-BE" sz="120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VC</a:t>
          </a:r>
          <a:endParaRPr lang="fr-BE" sz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0A8DAD6A-83DF-42E3-A313-D1090EDE7F5B}" type="parTrans" cxnId="{F93B379B-99F0-446F-8A6D-1810CD81989D}">
      <dgm:prSet/>
      <dgm:spPr>
        <a:xfrm>
          <a:off x="9357098" y="4728789"/>
          <a:ext cx="1181499" cy="2062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142"/>
              </a:lnTo>
              <a:lnTo>
                <a:pt x="1181499" y="103142"/>
              </a:lnTo>
              <a:lnTo>
                <a:pt x="1181499" y="206285"/>
              </a:lnTo>
            </a:path>
          </a:pathLst>
        </a:custGeom>
        <a:noFill/>
        <a:ln w="12700" cap="flat" cmpd="sng" algn="ctr">
          <a:solidFill>
            <a:srgbClr val="4472C4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fr-BE"/>
        </a:p>
      </dgm:t>
    </dgm:pt>
    <dgm:pt modelId="{9C0E1683-7B8A-4A01-BDF9-889C93991B86}" type="sibTrans" cxnId="{F93B379B-99F0-446F-8A6D-1810CD81989D}">
      <dgm:prSet/>
      <dgm:spPr/>
      <dgm:t>
        <a:bodyPr/>
        <a:lstStyle/>
        <a:p>
          <a:endParaRPr lang="fr-BE"/>
        </a:p>
      </dgm:t>
    </dgm:pt>
    <dgm:pt modelId="{C112D431-9225-41D7-951E-6181ECC84D02}">
      <dgm:prSet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>
        <a:xfrm>
          <a:off x="12047962" y="4935074"/>
          <a:ext cx="1786514" cy="1083455"/>
        </a:xfrm>
        <a:prstGeom prst="roundRect">
          <a:avLst>
            <a:gd name="adj" fmla="val 10000"/>
          </a:avLst>
        </a:prstGeom>
        <a:solidFill>
          <a:srgbClr val="A5A5A5"/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>
            <a:buFont typeface="Arial" panose="020B0604020202020204" pitchFamily="34" charset="0"/>
            <a:buNone/>
          </a:pPr>
          <a:r>
            <a:rPr lang="fr-BE" sz="1200" dirty="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Articulation travail/santé</a:t>
          </a:r>
        </a:p>
        <a:p>
          <a:pPr>
            <a:buNone/>
          </a:pPr>
          <a:r>
            <a:rPr lang="fr-BE" sz="1200" dirty="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(1 séance maximum)</a:t>
          </a:r>
        </a:p>
        <a:p>
          <a:pPr>
            <a:buNone/>
          </a:pPr>
          <a:r>
            <a:rPr lang="fr-BE" sz="1200" dirty="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CT</a:t>
          </a:r>
          <a:endParaRPr lang="fr-BE" sz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FF3EDC50-81E0-4232-90F5-CDEBF1EDDD13}" type="parTrans" cxnId="{E23C534B-CF59-4628-90D5-DABACAF1986D}">
      <dgm:prSet/>
      <dgm:spPr>
        <a:xfrm>
          <a:off x="9357098" y="4728789"/>
          <a:ext cx="3584121" cy="2062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142"/>
              </a:lnTo>
              <a:lnTo>
                <a:pt x="3584121" y="103142"/>
              </a:lnTo>
              <a:lnTo>
                <a:pt x="3584121" y="206285"/>
              </a:lnTo>
            </a:path>
          </a:pathLst>
        </a:custGeom>
        <a:noFill/>
        <a:ln w="12700" cap="flat" cmpd="sng" algn="ctr">
          <a:solidFill>
            <a:srgbClr val="4472C4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/>
        <a:lstStyle/>
        <a:p>
          <a:endParaRPr lang="fr-BE"/>
        </a:p>
      </dgm:t>
    </dgm:pt>
    <dgm:pt modelId="{0BCB1EC3-10FC-414A-A27F-CAAAE09C884D}" type="sibTrans" cxnId="{E23C534B-CF59-4628-90D5-DABACAF1986D}">
      <dgm:prSet/>
      <dgm:spPr/>
      <dgm:t>
        <a:bodyPr/>
        <a:lstStyle/>
        <a:p>
          <a:endParaRPr lang="fr-BE"/>
        </a:p>
      </dgm:t>
    </dgm:pt>
    <dgm:pt modelId="{A2303389-5BC9-4141-9A48-75D4633EABAD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>
        <a:xfrm>
          <a:off x="2349879" y="4935074"/>
          <a:ext cx="1794396" cy="1083455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fr-BE" sz="120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Séance d'orientation</a:t>
          </a:r>
        </a:p>
        <a:p>
          <a:pPr>
            <a:buNone/>
          </a:pPr>
          <a:r>
            <a:rPr lang="fr-BE" sz="120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(1 séance maximum)</a:t>
          </a:r>
        </a:p>
        <a:p>
          <a:pPr>
            <a:buNone/>
          </a:pPr>
          <a:r>
            <a:rPr lang="fr-BE" sz="120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CT</a:t>
          </a:r>
          <a:endParaRPr lang="fr-BE" sz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12159803-EB7A-4C39-A532-F72FB5C5360A}" type="parTrans" cxnId="{B6760DB6-6C3B-466E-B461-ED987B3AD7EB}">
      <dgm:prSet>
        <dgm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dgm:style>
      </dgm:prSet>
      <dgm:spPr>
        <a:xfrm>
          <a:off x="3200788" y="4710175"/>
          <a:ext cx="91440" cy="22489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12449"/>
              </a:lnTo>
              <a:lnTo>
                <a:pt x="46288" y="112449"/>
              </a:lnTo>
              <a:lnTo>
                <a:pt x="46288" y="224899"/>
              </a:lnTo>
            </a:path>
          </a:pathLst>
        </a:custGeom>
        <a:noFill/>
        <a:ln w="12700" cap="flat" cmpd="sng" algn="ctr">
          <a:solidFill>
            <a:srgbClr val="4472C4"/>
          </a:solidFill>
          <a:prstDash val="solid"/>
          <a:miter lim="800000"/>
        </a:ln>
        <a:effectLst/>
      </dgm:spPr>
      <dgm:t>
        <a:bodyPr/>
        <a:lstStyle/>
        <a:p>
          <a:endParaRPr lang="fr-BE"/>
        </a:p>
      </dgm:t>
    </dgm:pt>
    <dgm:pt modelId="{01210B49-0EA2-4CA2-879C-DC97CC9C567B}" type="sibTrans" cxnId="{B6760DB6-6C3B-466E-B461-ED987B3AD7EB}">
      <dgm:prSet/>
      <dgm:spPr/>
      <dgm:t>
        <a:bodyPr/>
        <a:lstStyle/>
        <a:p>
          <a:endParaRPr lang="fr-BE"/>
        </a:p>
      </dgm:t>
    </dgm:pt>
    <dgm:pt modelId="{DC619321-EABE-4E3D-BB8A-BAAAB4430717}" type="pres">
      <dgm:prSet presAssocID="{5D73E10C-90F9-4C65-AEF8-817D37E6AAC3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5FD9622C-1A87-4A76-8F32-D4DCB742208C}" type="pres">
      <dgm:prSet presAssocID="{5D73E10C-90F9-4C65-AEF8-817D37E6AAC3}" presName="hierFlow" presStyleCnt="0"/>
      <dgm:spPr/>
    </dgm:pt>
    <dgm:pt modelId="{43412DE1-DAA9-4EBE-8F30-AAEA72DD92F3}" type="pres">
      <dgm:prSet presAssocID="{5D73E10C-90F9-4C65-AEF8-817D37E6AAC3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49DC5366-C061-421C-95B2-E74AE4BC087D}" type="pres">
      <dgm:prSet presAssocID="{AD2BFE76-547E-4427-945F-75A75C6E2E47}" presName="Name14" presStyleCnt="0"/>
      <dgm:spPr/>
    </dgm:pt>
    <dgm:pt modelId="{214559BE-4F77-49F1-B77D-D1A7EE247A6A}" type="pres">
      <dgm:prSet presAssocID="{AD2BFE76-547E-4427-945F-75A75C6E2E47}" presName="level1Shape" presStyleLbl="node0" presStyleIdx="0" presStyleCnt="1" custScaleX="118160" custScaleY="110775" custLinFactNeighborX="-71067" custLinFactNeighborY="-463">
        <dgm:presLayoutVars>
          <dgm:chPref val="3"/>
        </dgm:presLayoutVars>
      </dgm:prSet>
      <dgm:spPr/>
    </dgm:pt>
    <dgm:pt modelId="{DE33679A-5D08-4762-AC91-4B947383685A}" type="pres">
      <dgm:prSet presAssocID="{AD2BFE76-547E-4427-945F-75A75C6E2E47}" presName="hierChild2" presStyleCnt="0"/>
      <dgm:spPr/>
    </dgm:pt>
    <dgm:pt modelId="{EF2045F9-BEAC-4798-AC85-1270AD7F06F5}" type="pres">
      <dgm:prSet presAssocID="{C99AE5A6-42CC-4A00-BE9C-71C0B342C8CF}" presName="Name19" presStyleLbl="parChTrans1D2" presStyleIdx="0" presStyleCnt="2"/>
      <dgm:spPr/>
    </dgm:pt>
    <dgm:pt modelId="{6C3AD478-8A79-41E3-8144-905B1BAEB22F}" type="pres">
      <dgm:prSet presAssocID="{CD442DF3-4EAA-4326-A2E1-9874178900E9}" presName="Name21" presStyleCnt="0"/>
      <dgm:spPr/>
    </dgm:pt>
    <dgm:pt modelId="{3F3D0453-D2B5-4D7A-A0F4-338783E89ECA}" type="pres">
      <dgm:prSet presAssocID="{CD442DF3-4EAA-4326-A2E1-9874178900E9}" presName="level2Shape" presStyleLbl="node2" presStyleIdx="0" presStyleCnt="2" custScaleX="119245" custScaleY="112972" custLinFactX="-9473" custLinFactNeighborX="-100000" custLinFactNeighborY="2436"/>
      <dgm:spPr/>
    </dgm:pt>
    <dgm:pt modelId="{E24E49EE-3AC6-45AE-B7B0-16F1B55B36AC}" type="pres">
      <dgm:prSet presAssocID="{CD442DF3-4EAA-4326-A2E1-9874178900E9}" presName="hierChild3" presStyleCnt="0"/>
      <dgm:spPr/>
    </dgm:pt>
    <dgm:pt modelId="{DC75EB81-0D36-41A0-AEAE-CE605DA18395}" type="pres">
      <dgm:prSet presAssocID="{2F8381E8-70DB-4C79-862A-006D404A05FC}" presName="Name19" presStyleLbl="parChTrans1D2" presStyleIdx="1" presStyleCnt="2"/>
      <dgm:spPr/>
    </dgm:pt>
    <dgm:pt modelId="{F951D6F2-E6F0-40A0-917F-457E293C3A85}" type="pres">
      <dgm:prSet presAssocID="{106CB9F3-F16F-4423-B112-4A5505512FD3}" presName="Name21" presStyleCnt="0"/>
      <dgm:spPr/>
    </dgm:pt>
    <dgm:pt modelId="{BF99BEA4-58BB-4C10-B2A1-0EA153C04060}" type="pres">
      <dgm:prSet presAssocID="{106CB9F3-F16F-4423-B112-4A5505512FD3}" presName="level2Shape" presStyleLbl="node2" presStyleIdx="1" presStyleCnt="2" custScaleX="119245" custScaleY="112972" custLinFactNeighborX="76703" custLinFactNeighborY="3099"/>
      <dgm:spPr/>
    </dgm:pt>
    <dgm:pt modelId="{904D0D41-4FC9-41AA-A485-E4E72453EA1D}" type="pres">
      <dgm:prSet presAssocID="{106CB9F3-F16F-4423-B112-4A5505512FD3}" presName="hierChild3" presStyleCnt="0"/>
      <dgm:spPr/>
    </dgm:pt>
    <dgm:pt modelId="{8262912D-8963-4C80-8B01-55EA97C9C38D}" type="pres">
      <dgm:prSet presAssocID="{1F597764-ED70-41EF-817E-0A7D094AF4AC}" presName="Name19" presStyleLbl="parChTrans1D3" presStyleIdx="0" presStyleCnt="2"/>
      <dgm:spPr/>
    </dgm:pt>
    <dgm:pt modelId="{0E4B8F5C-06EB-48D8-933C-734409952245}" type="pres">
      <dgm:prSet presAssocID="{1A5F1B67-9458-48AB-A486-63AB467641DA}" presName="Name21" presStyleCnt="0"/>
      <dgm:spPr/>
    </dgm:pt>
    <dgm:pt modelId="{8BAEE160-32E0-4988-B2FE-81DAC743F21A}" type="pres">
      <dgm:prSet presAssocID="{1A5F1B67-9458-48AB-A486-63AB467641DA}" presName="level2Shape" presStyleLbl="node3" presStyleIdx="0" presStyleCnt="2" custScaleX="119156" custScaleY="110775" custLinFactNeighborX="51208" custLinFactNeighborY="20195"/>
      <dgm:spPr/>
    </dgm:pt>
    <dgm:pt modelId="{29929322-1EAE-414E-A293-FE8163B8D059}" type="pres">
      <dgm:prSet presAssocID="{1A5F1B67-9458-48AB-A486-63AB467641DA}" presName="hierChild3" presStyleCnt="0"/>
      <dgm:spPr/>
    </dgm:pt>
    <dgm:pt modelId="{DA53E1B6-4C50-40B7-B03F-F5A37EEFD13F}" type="pres">
      <dgm:prSet presAssocID="{12159803-EB7A-4C39-A532-F72FB5C5360A}" presName="Name19" presStyleLbl="parChTrans1D4" presStyleIdx="0" presStyleCnt="5"/>
      <dgm:spPr/>
    </dgm:pt>
    <dgm:pt modelId="{B31B400B-AF11-43E7-A187-B982D8CA304B}" type="pres">
      <dgm:prSet presAssocID="{A2303389-5BC9-4141-9A48-75D4633EABAD}" presName="Name21" presStyleCnt="0"/>
      <dgm:spPr/>
    </dgm:pt>
    <dgm:pt modelId="{16B09C55-6A82-4C1E-971C-0E78CC63A294}" type="pres">
      <dgm:prSet presAssocID="{A2303389-5BC9-4141-9A48-75D4633EABAD}" presName="level2Shape" presStyleLbl="node4" presStyleIdx="0" presStyleCnt="5" custScaleX="110412" custLinFactNeighborX="51243" custLinFactNeighborY="1192"/>
      <dgm:spPr/>
    </dgm:pt>
    <dgm:pt modelId="{CE3769DF-F39F-41CE-AF42-A9E3DD45B86B}" type="pres">
      <dgm:prSet presAssocID="{A2303389-5BC9-4141-9A48-75D4633EABAD}" presName="hierChild3" presStyleCnt="0"/>
      <dgm:spPr/>
    </dgm:pt>
    <dgm:pt modelId="{3FD4E449-9D93-4132-9BD8-B8A7CC4E4215}" type="pres">
      <dgm:prSet presAssocID="{A35AB7BE-B378-457E-889A-51BAD4E15189}" presName="Name19" presStyleLbl="parChTrans1D3" presStyleIdx="1" presStyleCnt="2"/>
      <dgm:spPr/>
    </dgm:pt>
    <dgm:pt modelId="{99CA3F22-8568-4B93-BF43-A1F08DB84641}" type="pres">
      <dgm:prSet presAssocID="{CE89C001-B401-42B4-AA56-686CE0C8AF80}" presName="Name21" presStyleCnt="0"/>
      <dgm:spPr/>
    </dgm:pt>
    <dgm:pt modelId="{819979D9-7328-47B4-8AD1-E575990511BD}" type="pres">
      <dgm:prSet presAssocID="{CE89C001-B401-42B4-AA56-686CE0C8AF80}" presName="level2Shape" presStyleLbl="node3" presStyleIdx="1" presStyleCnt="2" custScaleX="119156" custScaleY="111708" custLinFactNeighborX="77142" custLinFactNeighborY="20980"/>
      <dgm:spPr/>
    </dgm:pt>
    <dgm:pt modelId="{58487639-07D2-4949-9C7A-FB542D8FBCC0}" type="pres">
      <dgm:prSet presAssocID="{CE89C001-B401-42B4-AA56-686CE0C8AF80}" presName="hierChild3" presStyleCnt="0"/>
      <dgm:spPr/>
    </dgm:pt>
    <dgm:pt modelId="{86E794C6-11CD-44A3-98F4-739F8E7C0391}" type="pres">
      <dgm:prSet presAssocID="{C273827D-9CB6-458A-ABE4-024E9C627AB5}" presName="Name19" presStyleLbl="parChTrans1D4" presStyleIdx="1" presStyleCnt="5"/>
      <dgm:spPr/>
    </dgm:pt>
    <dgm:pt modelId="{D5FE40B2-95DB-425A-8E5E-EA9BFE95221B}" type="pres">
      <dgm:prSet presAssocID="{C7F4ABA5-FD55-48F9-A0A4-D7A1E9C6D354}" presName="Name21" presStyleCnt="0"/>
      <dgm:spPr/>
    </dgm:pt>
    <dgm:pt modelId="{C8824F3B-3AAE-4E55-A26D-8BC93B45699D}" type="pres">
      <dgm:prSet presAssocID="{C7F4ABA5-FD55-48F9-A0A4-D7A1E9C6D354}" presName="level2Shape" presStyleLbl="node4" presStyleIdx="1" presStyleCnt="5" custScaleX="109927" custLinFactNeighborX="79878" custLinFactNeighborY="259"/>
      <dgm:spPr/>
    </dgm:pt>
    <dgm:pt modelId="{681FDD4C-ACED-42BA-A50E-30AC2363E083}" type="pres">
      <dgm:prSet presAssocID="{C7F4ABA5-FD55-48F9-A0A4-D7A1E9C6D354}" presName="hierChild3" presStyleCnt="0"/>
      <dgm:spPr/>
    </dgm:pt>
    <dgm:pt modelId="{07B1AB6E-2334-4545-B9FE-634FB95129B2}" type="pres">
      <dgm:prSet presAssocID="{34E74E9C-BB5A-4190-BB3D-78DFFB690429}" presName="Name19" presStyleLbl="parChTrans1D4" presStyleIdx="2" presStyleCnt="5"/>
      <dgm:spPr/>
    </dgm:pt>
    <dgm:pt modelId="{12B92ADE-89DA-4871-82A7-2FB12EF8617F}" type="pres">
      <dgm:prSet presAssocID="{3D146BC5-4136-4443-A5A4-C4AC241AE163}" presName="Name21" presStyleCnt="0"/>
      <dgm:spPr/>
    </dgm:pt>
    <dgm:pt modelId="{E5261F88-9464-41E1-9A15-F500A33EE5C9}" type="pres">
      <dgm:prSet presAssocID="{3D146BC5-4136-4443-A5A4-C4AC241AE163}" presName="level2Shape" presStyleLbl="node4" presStyleIdx="2" presStyleCnt="5" custScaleX="109927" custLinFactNeighborX="79878" custLinFactNeighborY="259"/>
      <dgm:spPr/>
    </dgm:pt>
    <dgm:pt modelId="{D35ECC5E-2486-4027-BFE0-AD1FA09A610C}" type="pres">
      <dgm:prSet presAssocID="{3D146BC5-4136-4443-A5A4-C4AC241AE163}" presName="hierChild3" presStyleCnt="0"/>
      <dgm:spPr/>
    </dgm:pt>
    <dgm:pt modelId="{188DAAC9-1FE9-4CA3-94F6-E31736B3BBDE}" type="pres">
      <dgm:prSet presAssocID="{0A8DAD6A-83DF-42E3-A313-D1090EDE7F5B}" presName="Name19" presStyleLbl="parChTrans1D4" presStyleIdx="3" presStyleCnt="5"/>
      <dgm:spPr/>
    </dgm:pt>
    <dgm:pt modelId="{23434BA2-E626-458F-8288-35D07E56FBFE}" type="pres">
      <dgm:prSet presAssocID="{64058A19-1BB1-45C1-A54F-B25A04AEABC4}" presName="Name21" presStyleCnt="0"/>
      <dgm:spPr/>
    </dgm:pt>
    <dgm:pt modelId="{A20505A4-8C50-4A6E-BFF8-C39968140677}" type="pres">
      <dgm:prSet presAssocID="{64058A19-1BB1-45C1-A54F-B25A04AEABC4}" presName="level2Shape" presStyleLbl="node4" presStyleIdx="3" presStyleCnt="5" custScaleX="109927" custLinFactNeighborX="79878" custLinFactNeighborY="259"/>
      <dgm:spPr/>
    </dgm:pt>
    <dgm:pt modelId="{4F785177-2C53-46A9-80EC-02A2DE33AC82}" type="pres">
      <dgm:prSet presAssocID="{64058A19-1BB1-45C1-A54F-B25A04AEABC4}" presName="hierChild3" presStyleCnt="0"/>
      <dgm:spPr/>
    </dgm:pt>
    <dgm:pt modelId="{3503065C-C5CC-43BA-80A5-7167B3C896B1}" type="pres">
      <dgm:prSet presAssocID="{FF3EDC50-81E0-4232-90F5-CDEBF1EDDD13}" presName="Name19" presStyleLbl="parChTrans1D4" presStyleIdx="4" presStyleCnt="5"/>
      <dgm:spPr/>
    </dgm:pt>
    <dgm:pt modelId="{BC0F2D32-1CCC-44A9-85CC-9A61A86E33F9}" type="pres">
      <dgm:prSet presAssocID="{C112D431-9225-41D7-951E-6181ECC84D02}" presName="Name21" presStyleCnt="0"/>
      <dgm:spPr/>
    </dgm:pt>
    <dgm:pt modelId="{436A45B8-317B-42D1-8410-CD8DCC6FF0BF}" type="pres">
      <dgm:prSet presAssocID="{C112D431-9225-41D7-951E-6181ECC84D02}" presName="level2Shape" presStyleLbl="node4" presStyleIdx="4" presStyleCnt="5" custScaleX="109927" custLinFactNeighborX="87788" custLinFactNeighborY="259"/>
      <dgm:spPr/>
    </dgm:pt>
    <dgm:pt modelId="{9D85B74A-1C76-45A7-B12A-BE670AF59B27}" type="pres">
      <dgm:prSet presAssocID="{C112D431-9225-41D7-951E-6181ECC84D02}" presName="hierChild3" presStyleCnt="0"/>
      <dgm:spPr/>
    </dgm:pt>
    <dgm:pt modelId="{7E6ED76A-A8BA-4977-B1EE-856FA7195054}" type="pres">
      <dgm:prSet presAssocID="{5D73E10C-90F9-4C65-AEF8-817D37E6AAC3}" presName="bgShapesFlow" presStyleCnt="0"/>
      <dgm:spPr/>
    </dgm:pt>
  </dgm:ptLst>
  <dgm:cxnLst>
    <dgm:cxn modelId="{AE0FF205-C0E3-44CF-B1F9-C4093B165596}" type="presOf" srcId="{34E74E9C-BB5A-4190-BB3D-78DFFB690429}" destId="{07B1AB6E-2334-4545-B9FE-634FB95129B2}" srcOrd="0" destOrd="0" presId="urn:microsoft.com/office/officeart/2005/8/layout/hierarchy6"/>
    <dgm:cxn modelId="{A09B980F-7D3D-48BC-8A92-3B06BEAB3343}" srcId="{AD2BFE76-547E-4427-945F-75A75C6E2E47}" destId="{CD442DF3-4EAA-4326-A2E1-9874178900E9}" srcOrd="0" destOrd="0" parTransId="{C99AE5A6-42CC-4A00-BE9C-71C0B342C8CF}" sibTransId="{EBF571F5-944A-496D-82E5-F6228A8152EF}"/>
    <dgm:cxn modelId="{98386D11-043A-411E-8227-F439D57A938C}" type="presOf" srcId="{C7F4ABA5-FD55-48F9-A0A4-D7A1E9C6D354}" destId="{C8824F3B-3AAE-4E55-A26D-8BC93B45699D}" srcOrd="0" destOrd="0" presId="urn:microsoft.com/office/officeart/2005/8/layout/hierarchy6"/>
    <dgm:cxn modelId="{940A8D1B-FF04-42A8-9020-7E2F0BBBDD72}" srcId="{106CB9F3-F16F-4423-B112-4A5505512FD3}" destId="{1A5F1B67-9458-48AB-A486-63AB467641DA}" srcOrd="0" destOrd="0" parTransId="{1F597764-ED70-41EF-817E-0A7D094AF4AC}" sibTransId="{E9D1E312-05BC-443F-B65B-AB94312D89F4}"/>
    <dgm:cxn modelId="{DFAAAD37-4960-4A8A-8438-A7AA0C571114}" type="presOf" srcId="{A2303389-5BC9-4141-9A48-75D4633EABAD}" destId="{16B09C55-6A82-4C1E-971C-0E78CC63A294}" srcOrd="0" destOrd="0" presId="urn:microsoft.com/office/officeart/2005/8/layout/hierarchy6"/>
    <dgm:cxn modelId="{26A5BD41-7E77-46FC-9A87-EF716AD0057A}" type="presOf" srcId="{C112D431-9225-41D7-951E-6181ECC84D02}" destId="{436A45B8-317B-42D1-8410-CD8DCC6FF0BF}" srcOrd="0" destOrd="0" presId="urn:microsoft.com/office/officeart/2005/8/layout/hierarchy6"/>
    <dgm:cxn modelId="{C6683C69-E656-4297-ACE5-169D80F9FC09}" type="presOf" srcId="{5D73E10C-90F9-4C65-AEF8-817D37E6AAC3}" destId="{DC619321-EABE-4E3D-BB8A-BAAAB4430717}" srcOrd="0" destOrd="0" presId="urn:microsoft.com/office/officeart/2005/8/layout/hierarchy6"/>
    <dgm:cxn modelId="{E23C534B-CF59-4628-90D5-DABACAF1986D}" srcId="{CE89C001-B401-42B4-AA56-686CE0C8AF80}" destId="{C112D431-9225-41D7-951E-6181ECC84D02}" srcOrd="3" destOrd="0" parTransId="{FF3EDC50-81E0-4232-90F5-CDEBF1EDDD13}" sibTransId="{0BCB1EC3-10FC-414A-A27F-CAAAE09C884D}"/>
    <dgm:cxn modelId="{4814ED7B-88DF-4079-BE55-F83D8F0BB775}" type="presOf" srcId="{1A5F1B67-9458-48AB-A486-63AB467641DA}" destId="{8BAEE160-32E0-4988-B2FE-81DAC743F21A}" srcOrd="0" destOrd="0" presId="urn:microsoft.com/office/officeart/2005/8/layout/hierarchy6"/>
    <dgm:cxn modelId="{AADB5E84-2E8B-4FB9-9F0E-F16CB3F15EF7}" type="presOf" srcId="{CD442DF3-4EAA-4326-A2E1-9874178900E9}" destId="{3F3D0453-D2B5-4D7A-A0F4-338783E89ECA}" srcOrd="0" destOrd="0" presId="urn:microsoft.com/office/officeart/2005/8/layout/hierarchy6"/>
    <dgm:cxn modelId="{0CB97487-6CD0-47FA-8F9F-9D1EE3D27394}" type="presOf" srcId="{C99AE5A6-42CC-4A00-BE9C-71C0B342C8CF}" destId="{EF2045F9-BEAC-4798-AC85-1270AD7F06F5}" srcOrd="0" destOrd="0" presId="urn:microsoft.com/office/officeart/2005/8/layout/hierarchy6"/>
    <dgm:cxn modelId="{2AF56588-A53D-4BA8-9B16-953F8FAE906D}" srcId="{CE89C001-B401-42B4-AA56-686CE0C8AF80}" destId="{C7F4ABA5-FD55-48F9-A0A4-D7A1E9C6D354}" srcOrd="0" destOrd="0" parTransId="{C273827D-9CB6-458A-ABE4-024E9C627AB5}" sibTransId="{E25667D1-AD52-4255-BFE3-3C268184B662}"/>
    <dgm:cxn modelId="{DF650E89-79A3-4B32-A921-166157FDE080}" type="presOf" srcId="{AD2BFE76-547E-4427-945F-75A75C6E2E47}" destId="{214559BE-4F77-49F1-B77D-D1A7EE247A6A}" srcOrd="0" destOrd="0" presId="urn:microsoft.com/office/officeart/2005/8/layout/hierarchy6"/>
    <dgm:cxn modelId="{4DACFB8E-BA89-4D31-9511-2468530C4A9F}" type="presOf" srcId="{64058A19-1BB1-45C1-A54F-B25A04AEABC4}" destId="{A20505A4-8C50-4A6E-BFF8-C39968140677}" srcOrd="0" destOrd="0" presId="urn:microsoft.com/office/officeart/2005/8/layout/hierarchy6"/>
    <dgm:cxn modelId="{27A67391-57B2-46BE-84D9-D74BB36B8FE5}" type="presOf" srcId="{C273827D-9CB6-458A-ABE4-024E9C627AB5}" destId="{86E794C6-11CD-44A3-98F4-739F8E7C0391}" srcOrd="0" destOrd="0" presId="urn:microsoft.com/office/officeart/2005/8/layout/hierarchy6"/>
    <dgm:cxn modelId="{5134E39A-96F3-4AD3-9089-4091E0AD0F5E}" type="presOf" srcId="{CE89C001-B401-42B4-AA56-686CE0C8AF80}" destId="{819979D9-7328-47B4-8AD1-E575990511BD}" srcOrd="0" destOrd="0" presId="urn:microsoft.com/office/officeart/2005/8/layout/hierarchy6"/>
    <dgm:cxn modelId="{F93B379B-99F0-446F-8A6D-1810CD81989D}" srcId="{CE89C001-B401-42B4-AA56-686CE0C8AF80}" destId="{64058A19-1BB1-45C1-A54F-B25A04AEABC4}" srcOrd="2" destOrd="0" parTransId="{0A8DAD6A-83DF-42E3-A313-D1090EDE7F5B}" sibTransId="{9C0E1683-7B8A-4A01-BDF9-889C93991B86}"/>
    <dgm:cxn modelId="{B9DF119C-884D-42D7-9105-0B801D3C5EF4}" srcId="{CE89C001-B401-42B4-AA56-686CE0C8AF80}" destId="{3D146BC5-4136-4443-A5A4-C4AC241AE163}" srcOrd="1" destOrd="0" parTransId="{34E74E9C-BB5A-4190-BB3D-78DFFB690429}" sibTransId="{AE64C2B4-DF6E-4130-A07E-71F4F1104556}"/>
    <dgm:cxn modelId="{AAD656A3-6FD9-4AE1-BB61-48BCCFD52DF2}" type="presOf" srcId="{12159803-EB7A-4C39-A532-F72FB5C5360A}" destId="{DA53E1B6-4C50-40B7-B03F-F5A37EEFD13F}" srcOrd="0" destOrd="0" presId="urn:microsoft.com/office/officeart/2005/8/layout/hierarchy6"/>
    <dgm:cxn modelId="{009135A4-1AB6-4390-93AB-F98B85EDE9DF}" type="presOf" srcId="{2F8381E8-70DB-4C79-862A-006D404A05FC}" destId="{DC75EB81-0D36-41A0-AEAE-CE605DA18395}" srcOrd="0" destOrd="0" presId="urn:microsoft.com/office/officeart/2005/8/layout/hierarchy6"/>
    <dgm:cxn modelId="{B6760DB6-6C3B-466E-B461-ED987B3AD7EB}" srcId="{1A5F1B67-9458-48AB-A486-63AB467641DA}" destId="{A2303389-5BC9-4141-9A48-75D4633EABAD}" srcOrd="0" destOrd="0" parTransId="{12159803-EB7A-4C39-A532-F72FB5C5360A}" sibTransId="{01210B49-0EA2-4CA2-879C-DC97CC9C567B}"/>
    <dgm:cxn modelId="{EF1E7AB8-FF0C-4F39-A47A-972AB0A7E8BE}" srcId="{AD2BFE76-547E-4427-945F-75A75C6E2E47}" destId="{106CB9F3-F16F-4423-B112-4A5505512FD3}" srcOrd="1" destOrd="0" parTransId="{2F8381E8-70DB-4C79-862A-006D404A05FC}" sibTransId="{B6BBE2E3-24A5-411C-A273-682F7D00712B}"/>
    <dgm:cxn modelId="{013016BF-FD86-4E48-968C-2B8B339EB3AD}" type="presOf" srcId="{3D146BC5-4136-4443-A5A4-C4AC241AE163}" destId="{E5261F88-9464-41E1-9A15-F500A33EE5C9}" srcOrd="0" destOrd="0" presId="urn:microsoft.com/office/officeart/2005/8/layout/hierarchy6"/>
    <dgm:cxn modelId="{FA16C7CA-E54D-4275-B863-EAE152B2695E}" type="presOf" srcId="{0A8DAD6A-83DF-42E3-A313-D1090EDE7F5B}" destId="{188DAAC9-1FE9-4CA3-94F6-E31736B3BBDE}" srcOrd="0" destOrd="0" presId="urn:microsoft.com/office/officeart/2005/8/layout/hierarchy6"/>
    <dgm:cxn modelId="{5AB60DD2-F8C9-4317-A68B-339D523FD130}" srcId="{106CB9F3-F16F-4423-B112-4A5505512FD3}" destId="{CE89C001-B401-42B4-AA56-686CE0C8AF80}" srcOrd="1" destOrd="0" parTransId="{A35AB7BE-B378-457E-889A-51BAD4E15189}" sibTransId="{FC3E61D1-8EA7-4AE3-B40A-46EA4AD8ABA5}"/>
    <dgm:cxn modelId="{93B109D3-7682-40F6-8E72-18100C566F4D}" type="presOf" srcId="{1F597764-ED70-41EF-817E-0A7D094AF4AC}" destId="{8262912D-8963-4C80-8B01-55EA97C9C38D}" srcOrd="0" destOrd="0" presId="urn:microsoft.com/office/officeart/2005/8/layout/hierarchy6"/>
    <dgm:cxn modelId="{9CF92CD8-D50E-4B34-8664-651F55A2FF41}" type="presOf" srcId="{FF3EDC50-81E0-4232-90F5-CDEBF1EDDD13}" destId="{3503065C-C5CC-43BA-80A5-7167B3C896B1}" srcOrd="0" destOrd="0" presId="urn:microsoft.com/office/officeart/2005/8/layout/hierarchy6"/>
    <dgm:cxn modelId="{79F892DE-ADD4-48BD-803F-DEB8645FAF2A}" srcId="{5D73E10C-90F9-4C65-AEF8-817D37E6AAC3}" destId="{AD2BFE76-547E-4427-945F-75A75C6E2E47}" srcOrd="0" destOrd="0" parTransId="{40F96C2D-C449-4A26-9AC8-152546B3E018}" sibTransId="{9F0C5BC6-7696-4E08-AB1F-CCF317388AF5}"/>
    <dgm:cxn modelId="{A6DBB6EB-4D59-4056-B9AA-75EE98250387}" type="presOf" srcId="{A35AB7BE-B378-457E-889A-51BAD4E15189}" destId="{3FD4E449-9D93-4132-9BD8-B8A7CC4E4215}" srcOrd="0" destOrd="0" presId="urn:microsoft.com/office/officeart/2005/8/layout/hierarchy6"/>
    <dgm:cxn modelId="{C08904FE-DAF3-47B2-9DED-CC5BC7CA7102}" type="presOf" srcId="{106CB9F3-F16F-4423-B112-4A5505512FD3}" destId="{BF99BEA4-58BB-4C10-B2A1-0EA153C04060}" srcOrd="0" destOrd="0" presId="urn:microsoft.com/office/officeart/2005/8/layout/hierarchy6"/>
    <dgm:cxn modelId="{46099A42-36F4-4873-9311-DAC750F8CFCE}" type="presParOf" srcId="{DC619321-EABE-4E3D-BB8A-BAAAB4430717}" destId="{5FD9622C-1A87-4A76-8F32-D4DCB742208C}" srcOrd="0" destOrd="0" presId="urn:microsoft.com/office/officeart/2005/8/layout/hierarchy6"/>
    <dgm:cxn modelId="{8444A142-4DE0-42EB-863F-5D4E4E93A724}" type="presParOf" srcId="{5FD9622C-1A87-4A76-8F32-D4DCB742208C}" destId="{43412DE1-DAA9-4EBE-8F30-AAEA72DD92F3}" srcOrd="0" destOrd="0" presId="urn:microsoft.com/office/officeart/2005/8/layout/hierarchy6"/>
    <dgm:cxn modelId="{AF3E2CC9-C75E-4C65-A87A-CA72BB31DBA3}" type="presParOf" srcId="{43412DE1-DAA9-4EBE-8F30-AAEA72DD92F3}" destId="{49DC5366-C061-421C-95B2-E74AE4BC087D}" srcOrd="0" destOrd="0" presId="urn:microsoft.com/office/officeart/2005/8/layout/hierarchy6"/>
    <dgm:cxn modelId="{1A28327D-1919-472D-8FDB-D69324463FF0}" type="presParOf" srcId="{49DC5366-C061-421C-95B2-E74AE4BC087D}" destId="{214559BE-4F77-49F1-B77D-D1A7EE247A6A}" srcOrd="0" destOrd="0" presId="urn:microsoft.com/office/officeart/2005/8/layout/hierarchy6"/>
    <dgm:cxn modelId="{38F7617A-C1BB-49AA-A157-8C57DDA97781}" type="presParOf" srcId="{49DC5366-C061-421C-95B2-E74AE4BC087D}" destId="{DE33679A-5D08-4762-AC91-4B947383685A}" srcOrd="1" destOrd="0" presId="urn:microsoft.com/office/officeart/2005/8/layout/hierarchy6"/>
    <dgm:cxn modelId="{C4F7459E-F80B-434B-B86F-75DE0B56DA8B}" type="presParOf" srcId="{DE33679A-5D08-4762-AC91-4B947383685A}" destId="{EF2045F9-BEAC-4798-AC85-1270AD7F06F5}" srcOrd="0" destOrd="0" presId="urn:microsoft.com/office/officeart/2005/8/layout/hierarchy6"/>
    <dgm:cxn modelId="{05C963C5-716D-46EF-BB1F-2F292CF394BA}" type="presParOf" srcId="{DE33679A-5D08-4762-AC91-4B947383685A}" destId="{6C3AD478-8A79-41E3-8144-905B1BAEB22F}" srcOrd="1" destOrd="0" presId="urn:microsoft.com/office/officeart/2005/8/layout/hierarchy6"/>
    <dgm:cxn modelId="{2F05C03A-982D-4149-9570-0AB81CAEE6ED}" type="presParOf" srcId="{6C3AD478-8A79-41E3-8144-905B1BAEB22F}" destId="{3F3D0453-D2B5-4D7A-A0F4-338783E89ECA}" srcOrd="0" destOrd="0" presId="urn:microsoft.com/office/officeart/2005/8/layout/hierarchy6"/>
    <dgm:cxn modelId="{864FCF0E-39FD-4BC9-9D1E-8DFBC4BCF6E7}" type="presParOf" srcId="{6C3AD478-8A79-41E3-8144-905B1BAEB22F}" destId="{E24E49EE-3AC6-45AE-B7B0-16F1B55B36AC}" srcOrd="1" destOrd="0" presId="urn:microsoft.com/office/officeart/2005/8/layout/hierarchy6"/>
    <dgm:cxn modelId="{C103D64D-E9E0-49A5-B78D-B618B683B024}" type="presParOf" srcId="{DE33679A-5D08-4762-AC91-4B947383685A}" destId="{DC75EB81-0D36-41A0-AEAE-CE605DA18395}" srcOrd="2" destOrd="0" presId="urn:microsoft.com/office/officeart/2005/8/layout/hierarchy6"/>
    <dgm:cxn modelId="{E8075CA8-2BB2-4DD1-9068-EC4F242FCFE1}" type="presParOf" srcId="{DE33679A-5D08-4762-AC91-4B947383685A}" destId="{F951D6F2-E6F0-40A0-917F-457E293C3A85}" srcOrd="3" destOrd="0" presId="urn:microsoft.com/office/officeart/2005/8/layout/hierarchy6"/>
    <dgm:cxn modelId="{A8FD6C16-2CCF-4DC8-87BB-75CD20AB8C7E}" type="presParOf" srcId="{F951D6F2-E6F0-40A0-917F-457E293C3A85}" destId="{BF99BEA4-58BB-4C10-B2A1-0EA153C04060}" srcOrd="0" destOrd="0" presId="urn:microsoft.com/office/officeart/2005/8/layout/hierarchy6"/>
    <dgm:cxn modelId="{5C2DFDCA-A954-4425-B703-AA98C6BA66F1}" type="presParOf" srcId="{F951D6F2-E6F0-40A0-917F-457E293C3A85}" destId="{904D0D41-4FC9-41AA-A485-E4E72453EA1D}" srcOrd="1" destOrd="0" presId="urn:microsoft.com/office/officeart/2005/8/layout/hierarchy6"/>
    <dgm:cxn modelId="{BBF3730D-1451-4537-BE4F-8E2482E5C0FC}" type="presParOf" srcId="{904D0D41-4FC9-41AA-A485-E4E72453EA1D}" destId="{8262912D-8963-4C80-8B01-55EA97C9C38D}" srcOrd="0" destOrd="0" presId="urn:microsoft.com/office/officeart/2005/8/layout/hierarchy6"/>
    <dgm:cxn modelId="{1B638AC2-256E-4CA9-AEE7-ECD1815BC4CB}" type="presParOf" srcId="{904D0D41-4FC9-41AA-A485-E4E72453EA1D}" destId="{0E4B8F5C-06EB-48D8-933C-734409952245}" srcOrd="1" destOrd="0" presId="urn:microsoft.com/office/officeart/2005/8/layout/hierarchy6"/>
    <dgm:cxn modelId="{EB551A8C-1CF3-4C96-8A8F-7BE35A81D13E}" type="presParOf" srcId="{0E4B8F5C-06EB-48D8-933C-734409952245}" destId="{8BAEE160-32E0-4988-B2FE-81DAC743F21A}" srcOrd="0" destOrd="0" presId="urn:microsoft.com/office/officeart/2005/8/layout/hierarchy6"/>
    <dgm:cxn modelId="{22F043DE-9973-469F-9522-2A0E4C0F072E}" type="presParOf" srcId="{0E4B8F5C-06EB-48D8-933C-734409952245}" destId="{29929322-1EAE-414E-A293-FE8163B8D059}" srcOrd="1" destOrd="0" presId="urn:microsoft.com/office/officeart/2005/8/layout/hierarchy6"/>
    <dgm:cxn modelId="{21A5180E-5F98-4BBA-BA44-876AB3D5B565}" type="presParOf" srcId="{29929322-1EAE-414E-A293-FE8163B8D059}" destId="{DA53E1B6-4C50-40B7-B03F-F5A37EEFD13F}" srcOrd="0" destOrd="0" presId="urn:microsoft.com/office/officeart/2005/8/layout/hierarchy6"/>
    <dgm:cxn modelId="{73BC37A2-BD49-4DC0-948C-BD0C42CA3049}" type="presParOf" srcId="{29929322-1EAE-414E-A293-FE8163B8D059}" destId="{B31B400B-AF11-43E7-A187-B982D8CA304B}" srcOrd="1" destOrd="0" presId="urn:microsoft.com/office/officeart/2005/8/layout/hierarchy6"/>
    <dgm:cxn modelId="{8923EA3D-694B-4B80-A03A-534F60B0E7FB}" type="presParOf" srcId="{B31B400B-AF11-43E7-A187-B982D8CA304B}" destId="{16B09C55-6A82-4C1E-971C-0E78CC63A294}" srcOrd="0" destOrd="0" presId="urn:microsoft.com/office/officeart/2005/8/layout/hierarchy6"/>
    <dgm:cxn modelId="{77E56073-3103-414C-8492-30E72B712B7A}" type="presParOf" srcId="{B31B400B-AF11-43E7-A187-B982D8CA304B}" destId="{CE3769DF-F39F-41CE-AF42-A9E3DD45B86B}" srcOrd="1" destOrd="0" presId="urn:microsoft.com/office/officeart/2005/8/layout/hierarchy6"/>
    <dgm:cxn modelId="{6206A187-59D4-4431-BD17-61D84CD75051}" type="presParOf" srcId="{904D0D41-4FC9-41AA-A485-E4E72453EA1D}" destId="{3FD4E449-9D93-4132-9BD8-B8A7CC4E4215}" srcOrd="2" destOrd="0" presId="urn:microsoft.com/office/officeart/2005/8/layout/hierarchy6"/>
    <dgm:cxn modelId="{0678F425-3CAE-4139-95B7-FC80D0DBC279}" type="presParOf" srcId="{904D0D41-4FC9-41AA-A485-E4E72453EA1D}" destId="{99CA3F22-8568-4B93-BF43-A1F08DB84641}" srcOrd="3" destOrd="0" presId="urn:microsoft.com/office/officeart/2005/8/layout/hierarchy6"/>
    <dgm:cxn modelId="{0BA3462E-E47E-4DCA-A9CD-A68814D3873B}" type="presParOf" srcId="{99CA3F22-8568-4B93-BF43-A1F08DB84641}" destId="{819979D9-7328-47B4-8AD1-E575990511BD}" srcOrd="0" destOrd="0" presId="urn:microsoft.com/office/officeart/2005/8/layout/hierarchy6"/>
    <dgm:cxn modelId="{DF31D3A0-BD55-448E-92E4-BEA736703758}" type="presParOf" srcId="{99CA3F22-8568-4B93-BF43-A1F08DB84641}" destId="{58487639-07D2-4949-9C7A-FB542D8FBCC0}" srcOrd="1" destOrd="0" presId="urn:microsoft.com/office/officeart/2005/8/layout/hierarchy6"/>
    <dgm:cxn modelId="{667885D8-FDBE-4A5E-AA2B-C70CD3E441AA}" type="presParOf" srcId="{58487639-07D2-4949-9C7A-FB542D8FBCC0}" destId="{86E794C6-11CD-44A3-98F4-739F8E7C0391}" srcOrd="0" destOrd="0" presId="urn:microsoft.com/office/officeart/2005/8/layout/hierarchy6"/>
    <dgm:cxn modelId="{00D529B9-1081-4C2E-8848-37F9E865BBF3}" type="presParOf" srcId="{58487639-07D2-4949-9C7A-FB542D8FBCC0}" destId="{D5FE40B2-95DB-425A-8E5E-EA9BFE95221B}" srcOrd="1" destOrd="0" presId="urn:microsoft.com/office/officeart/2005/8/layout/hierarchy6"/>
    <dgm:cxn modelId="{60E52E7D-5C02-4272-A078-6E1BA90F98F5}" type="presParOf" srcId="{D5FE40B2-95DB-425A-8E5E-EA9BFE95221B}" destId="{C8824F3B-3AAE-4E55-A26D-8BC93B45699D}" srcOrd="0" destOrd="0" presId="urn:microsoft.com/office/officeart/2005/8/layout/hierarchy6"/>
    <dgm:cxn modelId="{CB5AFAA2-7DB1-4BE3-ABC3-1187C4F43002}" type="presParOf" srcId="{D5FE40B2-95DB-425A-8E5E-EA9BFE95221B}" destId="{681FDD4C-ACED-42BA-A50E-30AC2363E083}" srcOrd="1" destOrd="0" presId="urn:microsoft.com/office/officeart/2005/8/layout/hierarchy6"/>
    <dgm:cxn modelId="{2C85EFD1-5724-472F-8D0B-32D454AA4DA9}" type="presParOf" srcId="{58487639-07D2-4949-9C7A-FB542D8FBCC0}" destId="{07B1AB6E-2334-4545-B9FE-634FB95129B2}" srcOrd="2" destOrd="0" presId="urn:microsoft.com/office/officeart/2005/8/layout/hierarchy6"/>
    <dgm:cxn modelId="{6BC27B65-734A-43E8-AB2C-4FBA29A9B69B}" type="presParOf" srcId="{58487639-07D2-4949-9C7A-FB542D8FBCC0}" destId="{12B92ADE-89DA-4871-82A7-2FB12EF8617F}" srcOrd="3" destOrd="0" presId="urn:microsoft.com/office/officeart/2005/8/layout/hierarchy6"/>
    <dgm:cxn modelId="{FB30867D-48CA-4F84-BF32-3FFEDE439D42}" type="presParOf" srcId="{12B92ADE-89DA-4871-82A7-2FB12EF8617F}" destId="{E5261F88-9464-41E1-9A15-F500A33EE5C9}" srcOrd="0" destOrd="0" presId="urn:microsoft.com/office/officeart/2005/8/layout/hierarchy6"/>
    <dgm:cxn modelId="{38D43B7C-4742-4138-B174-EDFF005C9EFB}" type="presParOf" srcId="{12B92ADE-89DA-4871-82A7-2FB12EF8617F}" destId="{D35ECC5E-2486-4027-BFE0-AD1FA09A610C}" srcOrd="1" destOrd="0" presId="urn:microsoft.com/office/officeart/2005/8/layout/hierarchy6"/>
    <dgm:cxn modelId="{05610C9E-B87F-4875-801C-A428A680C7A9}" type="presParOf" srcId="{58487639-07D2-4949-9C7A-FB542D8FBCC0}" destId="{188DAAC9-1FE9-4CA3-94F6-E31736B3BBDE}" srcOrd="4" destOrd="0" presId="urn:microsoft.com/office/officeart/2005/8/layout/hierarchy6"/>
    <dgm:cxn modelId="{32C1690D-BD60-4EB3-ADB5-17A98999DA88}" type="presParOf" srcId="{58487639-07D2-4949-9C7A-FB542D8FBCC0}" destId="{23434BA2-E626-458F-8288-35D07E56FBFE}" srcOrd="5" destOrd="0" presId="urn:microsoft.com/office/officeart/2005/8/layout/hierarchy6"/>
    <dgm:cxn modelId="{2D8991B1-353E-4111-8B1B-62D925B1E73D}" type="presParOf" srcId="{23434BA2-E626-458F-8288-35D07E56FBFE}" destId="{A20505A4-8C50-4A6E-BFF8-C39968140677}" srcOrd="0" destOrd="0" presId="urn:microsoft.com/office/officeart/2005/8/layout/hierarchy6"/>
    <dgm:cxn modelId="{945A7770-C7E7-4D39-973B-4B48B337F47B}" type="presParOf" srcId="{23434BA2-E626-458F-8288-35D07E56FBFE}" destId="{4F785177-2C53-46A9-80EC-02A2DE33AC82}" srcOrd="1" destOrd="0" presId="urn:microsoft.com/office/officeart/2005/8/layout/hierarchy6"/>
    <dgm:cxn modelId="{19BA2BC6-90BA-4222-A70A-C2FACE537A43}" type="presParOf" srcId="{58487639-07D2-4949-9C7A-FB542D8FBCC0}" destId="{3503065C-C5CC-43BA-80A5-7167B3C896B1}" srcOrd="6" destOrd="0" presId="urn:microsoft.com/office/officeart/2005/8/layout/hierarchy6"/>
    <dgm:cxn modelId="{C67F5087-4542-42A9-84E2-042F9F4D3B41}" type="presParOf" srcId="{58487639-07D2-4949-9C7A-FB542D8FBCC0}" destId="{BC0F2D32-1CCC-44A9-85CC-9A61A86E33F9}" srcOrd="7" destOrd="0" presId="urn:microsoft.com/office/officeart/2005/8/layout/hierarchy6"/>
    <dgm:cxn modelId="{792EA230-55D9-4401-B63F-652ACBE4CDCD}" type="presParOf" srcId="{BC0F2D32-1CCC-44A9-85CC-9A61A86E33F9}" destId="{436A45B8-317B-42D1-8410-CD8DCC6FF0BF}" srcOrd="0" destOrd="0" presId="urn:microsoft.com/office/officeart/2005/8/layout/hierarchy6"/>
    <dgm:cxn modelId="{356EDB58-4D3B-40B8-B55D-C1FA6BC3B2AB}" type="presParOf" srcId="{BC0F2D32-1CCC-44A9-85CC-9A61A86E33F9}" destId="{9D85B74A-1C76-45A7-B12A-BE670AF59B27}" srcOrd="1" destOrd="0" presId="urn:microsoft.com/office/officeart/2005/8/layout/hierarchy6"/>
    <dgm:cxn modelId="{CDE6E943-341E-4353-864A-48730BAB6403}" type="presParOf" srcId="{DC619321-EABE-4E3D-BB8A-BAAAB4430717}" destId="{7E6ED76A-A8BA-4977-B1EE-856FA7195054}" srcOrd="1" destOrd="0" presId="urn:microsoft.com/office/officeart/2005/8/layout/hierarchy6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994A17-2A3A-49FA-8A43-1DD61FDCA06C}">
      <dsp:nvSpPr>
        <dsp:cNvPr id="0" name=""/>
        <dsp:cNvSpPr/>
      </dsp:nvSpPr>
      <dsp:spPr>
        <a:xfrm>
          <a:off x="4097" y="1184663"/>
          <a:ext cx="4254698" cy="17018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033" tIns="86678" rIns="86678" bIns="86678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6500" kern="1200" dirty="0">
              <a:latin typeface="Bahnschrift SemiBold" panose="020B0502040204020203" pitchFamily="34" charset="0"/>
            </a:rPr>
            <a:t> 2019</a:t>
          </a:r>
        </a:p>
      </dsp:txBody>
      <dsp:txXfrm>
        <a:off x="855037" y="1184663"/>
        <a:ext cx="2552819" cy="1701879"/>
      </dsp:txXfrm>
    </dsp:sp>
    <dsp:sp modelId="{994D01B8-D7EA-4954-9770-DA107DD46334}">
      <dsp:nvSpPr>
        <dsp:cNvPr id="0" name=""/>
        <dsp:cNvSpPr/>
      </dsp:nvSpPr>
      <dsp:spPr>
        <a:xfrm>
          <a:off x="239944" y="3086285"/>
          <a:ext cx="3403758" cy="1709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fr-BE" sz="2400" kern="1200" dirty="0">
              <a:latin typeface="Bahnschrift SemiLight" panose="020B0502040204020203" pitchFamily="34" charset="0"/>
            </a:rPr>
            <a:t>Start van het </a:t>
          </a:r>
          <a:r>
            <a:rPr lang="fr-BE" sz="2400" kern="1200" dirty="0" err="1">
              <a:latin typeface="Bahnschrift SemiLight" panose="020B0502040204020203" pitchFamily="34" charset="0"/>
            </a:rPr>
            <a:t>pilootproject</a:t>
          </a:r>
          <a:r>
            <a:rPr lang="fr-BE" sz="2400" kern="1200" dirty="0">
              <a:latin typeface="Bahnschrift SemiLight" panose="020B0502040204020203" pitchFamily="34" charset="0"/>
            </a:rPr>
            <a:t> </a:t>
          </a:r>
          <a:r>
            <a:rPr lang="fr-BE" sz="2400" kern="1200" dirty="0" err="1">
              <a:latin typeface="Bahnschrift SemiLight" panose="020B0502040204020203" pitchFamily="34" charset="0"/>
            </a:rPr>
            <a:t>voor</a:t>
          </a:r>
          <a:r>
            <a:rPr lang="fr-BE" sz="2400" kern="1200" dirty="0">
              <a:latin typeface="Bahnschrift SemiLight" panose="020B0502040204020203" pitchFamily="34" charset="0"/>
            </a:rPr>
            <a:t> </a:t>
          </a:r>
          <a:r>
            <a:rPr lang="fr-BE" sz="2400" kern="1200" dirty="0" err="1">
              <a:latin typeface="Bahnschrift SemiLight" panose="020B0502040204020203" pitchFamily="34" charset="0"/>
            </a:rPr>
            <a:t>secundaire</a:t>
          </a:r>
          <a:r>
            <a:rPr lang="fr-BE" sz="2400" kern="1200" dirty="0">
              <a:latin typeface="Bahnschrift SemiLight" panose="020B0502040204020203" pitchFamily="34" charset="0"/>
            </a:rPr>
            <a:t> </a:t>
          </a:r>
          <a:r>
            <a:rPr lang="fr-BE" sz="2400" kern="1200" dirty="0" err="1">
              <a:latin typeface="Bahnschrift SemiLight" panose="020B0502040204020203" pitchFamily="34" charset="0"/>
            </a:rPr>
            <a:t>preventie</a:t>
          </a:r>
          <a:r>
            <a:rPr lang="fr-BE" sz="2400" kern="1200" dirty="0">
              <a:latin typeface="Bahnschrift SemiLight" panose="020B0502040204020203" pitchFamily="34" charset="0"/>
            </a:rPr>
            <a:t> van burn-out </a:t>
          </a:r>
          <a:r>
            <a:rPr lang="fr-BE" sz="2400" kern="1200" dirty="0" err="1">
              <a:latin typeface="Bahnschrift SemiLight" panose="020B0502040204020203" pitchFamily="34" charset="0"/>
            </a:rPr>
            <a:t>bij</a:t>
          </a:r>
          <a:r>
            <a:rPr lang="fr-BE" sz="2400" kern="1200" dirty="0">
              <a:latin typeface="Bahnschrift SemiLight" panose="020B0502040204020203" pitchFamily="34" charset="0"/>
            </a:rPr>
            <a:t> Fedris</a:t>
          </a:r>
        </a:p>
      </dsp:txBody>
      <dsp:txXfrm>
        <a:off x="239944" y="3086285"/>
        <a:ext cx="3403758" cy="1709511"/>
      </dsp:txXfrm>
    </dsp:sp>
    <dsp:sp modelId="{BFA1FFD6-C5BC-4795-AB46-0C234CFF16EE}">
      <dsp:nvSpPr>
        <dsp:cNvPr id="0" name=""/>
        <dsp:cNvSpPr/>
      </dsp:nvSpPr>
      <dsp:spPr>
        <a:xfrm>
          <a:off x="4042796" y="1184663"/>
          <a:ext cx="4254698" cy="17018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033" tIns="86678" rIns="86678" bIns="86678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6500" kern="1200" dirty="0">
              <a:latin typeface="Bahnschrift SemiBold" panose="020B0502040204020203" pitchFamily="34" charset="0"/>
            </a:rPr>
            <a:t>2022</a:t>
          </a:r>
        </a:p>
      </dsp:txBody>
      <dsp:txXfrm>
        <a:off x="4893736" y="1184663"/>
        <a:ext cx="2552819" cy="1701879"/>
      </dsp:txXfrm>
    </dsp:sp>
    <dsp:sp modelId="{B3CE821D-2B52-4AF2-832F-443706E6CD1E}">
      <dsp:nvSpPr>
        <dsp:cNvPr id="0" name=""/>
        <dsp:cNvSpPr/>
      </dsp:nvSpPr>
      <dsp:spPr>
        <a:xfrm>
          <a:off x="4468266" y="3099260"/>
          <a:ext cx="3403758" cy="1709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fr-BE" sz="2400" kern="1200" dirty="0" err="1">
              <a:latin typeface="Bahnschrift SemiLight" panose="020B0502040204020203" pitchFamily="34" charset="0"/>
            </a:rPr>
            <a:t>Einde</a:t>
          </a:r>
          <a:r>
            <a:rPr lang="fr-BE" sz="2400" kern="1200" dirty="0">
              <a:latin typeface="Bahnschrift SemiLight" panose="020B0502040204020203" pitchFamily="34" charset="0"/>
            </a:rPr>
            <a:t> van de </a:t>
          </a:r>
          <a:r>
            <a:rPr lang="fr-BE" sz="2400" kern="1200" dirty="0" err="1">
              <a:latin typeface="Bahnschrift SemiLight" panose="020B0502040204020203" pitchFamily="34" charset="0"/>
            </a:rPr>
            <a:t>gegevensverzameling</a:t>
          </a:r>
          <a:endParaRPr lang="fr-BE" sz="2400" kern="1200" dirty="0">
            <a:latin typeface="Bahnschrift SemiLight" panose="020B0502040204020203" pitchFamily="34" charset="0"/>
          </a:endParaRPr>
        </a:p>
      </dsp:txBody>
      <dsp:txXfrm>
        <a:off x="4468266" y="3099260"/>
        <a:ext cx="3403758" cy="1709511"/>
      </dsp:txXfrm>
    </dsp:sp>
    <dsp:sp modelId="{7ABE3885-2B82-43BF-B1DA-122B75480844}">
      <dsp:nvSpPr>
        <dsp:cNvPr id="0" name=""/>
        <dsp:cNvSpPr/>
      </dsp:nvSpPr>
      <dsp:spPr>
        <a:xfrm>
          <a:off x="8081494" y="1184663"/>
          <a:ext cx="4254698" cy="17018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033" tIns="86678" rIns="86678" bIns="86678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6500" kern="1200" dirty="0">
              <a:latin typeface="Bahnschrift SemiBold" panose="020B0502040204020203" pitchFamily="34" charset="0"/>
            </a:rPr>
            <a:t>2023</a:t>
          </a:r>
        </a:p>
      </dsp:txBody>
      <dsp:txXfrm>
        <a:off x="8932434" y="1184663"/>
        <a:ext cx="2552819" cy="1701879"/>
      </dsp:txXfrm>
    </dsp:sp>
    <dsp:sp modelId="{667AEA0C-BC42-4AA5-88A7-7E92E128DF39}">
      <dsp:nvSpPr>
        <dsp:cNvPr id="0" name=""/>
        <dsp:cNvSpPr/>
      </dsp:nvSpPr>
      <dsp:spPr>
        <a:xfrm>
          <a:off x="8420032" y="3086285"/>
          <a:ext cx="3403758" cy="1709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fr-BE" sz="2400" kern="1200" dirty="0" err="1">
              <a:latin typeface="Bahnschrift SemiLight" panose="020B0502040204020203" pitchFamily="34" charset="0"/>
            </a:rPr>
            <a:t>Wetenschappelijk</a:t>
          </a:r>
          <a:r>
            <a:rPr lang="fr-BE" sz="2400" kern="1200" dirty="0">
              <a:latin typeface="Bahnschrift SemiLight" panose="020B0502040204020203" pitchFamily="34" charset="0"/>
            </a:rPr>
            <a:t> </a:t>
          </a:r>
          <a:r>
            <a:rPr lang="fr-BE" sz="2400" kern="1200" dirty="0" err="1">
              <a:latin typeface="Bahnschrift SemiLight" panose="020B0502040204020203" pitchFamily="34" charset="0"/>
            </a:rPr>
            <a:t>verslag</a:t>
          </a:r>
          <a:endParaRPr lang="fr-BE" sz="2400" kern="1200" dirty="0">
            <a:latin typeface="Bahnschrift SemiLight" panose="020B0502040204020203" pitchFamily="34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fr-BE" sz="2400" kern="1200" dirty="0" err="1">
              <a:latin typeface="Bahnschrift SemiLight" panose="020B0502040204020203" pitchFamily="34" charset="0"/>
            </a:rPr>
            <a:t>Evaluatie</a:t>
          </a:r>
          <a:endParaRPr lang="fr-BE" sz="2400" kern="1200" dirty="0">
            <a:latin typeface="Bahnschrift SemiLight" panose="020B0502040204020203" pitchFamily="34" charset="0"/>
          </a:endParaRPr>
        </a:p>
      </dsp:txBody>
      <dsp:txXfrm>
        <a:off x="8420032" y="3086285"/>
        <a:ext cx="3403758" cy="1709511"/>
      </dsp:txXfrm>
    </dsp:sp>
    <dsp:sp modelId="{968DE59A-FA75-450C-97E8-0925EAE9ABEA}">
      <dsp:nvSpPr>
        <dsp:cNvPr id="0" name=""/>
        <dsp:cNvSpPr/>
      </dsp:nvSpPr>
      <dsp:spPr>
        <a:xfrm>
          <a:off x="12120192" y="1184663"/>
          <a:ext cx="4254698" cy="170187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033" tIns="86678" rIns="86678" bIns="86678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6500" kern="1200" dirty="0">
              <a:latin typeface="Bahnschrift SemiBold" panose="020B0502040204020203" pitchFamily="34" charset="0"/>
            </a:rPr>
            <a:t>2024</a:t>
          </a:r>
        </a:p>
      </dsp:txBody>
      <dsp:txXfrm>
        <a:off x="12971132" y="1184663"/>
        <a:ext cx="2552819" cy="1701879"/>
      </dsp:txXfrm>
    </dsp:sp>
    <dsp:sp modelId="{7B1206E9-3683-4D23-B054-F278C5794AE2}">
      <dsp:nvSpPr>
        <dsp:cNvPr id="0" name=""/>
        <dsp:cNvSpPr/>
      </dsp:nvSpPr>
      <dsp:spPr>
        <a:xfrm>
          <a:off x="12334629" y="3043171"/>
          <a:ext cx="3403758" cy="17095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539750" lvl="1" indent="-31115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r>
            <a:rPr lang="fr-BE" sz="2400" kern="1200" dirty="0" err="1">
              <a:latin typeface="Bahnschrift SemiLight" panose="020B0502040204020203" pitchFamily="34" charset="0"/>
            </a:rPr>
            <a:t>Overgang</a:t>
          </a:r>
          <a:r>
            <a:rPr lang="fr-BE" sz="2400" kern="1200" dirty="0">
              <a:latin typeface="Bahnschrift SemiLight" panose="020B0502040204020203" pitchFamily="34" charset="0"/>
            </a:rPr>
            <a:t> </a:t>
          </a:r>
          <a:r>
            <a:rPr lang="fr-BE" sz="2400" kern="1200" dirty="0" err="1">
              <a:latin typeface="Bahnschrift SemiLight" panose="020B0502040204020203" pitchFamily="34" charset="0"/>
            </a:rPr>
            <a:t>naar</a:t>
          </a:r>
          <a:r>
            <a:rPr lang="fr-BE" sz="2400" kern="1200" dirty="0">
              <a:latin typeface="Bahnschrift SemiLight" panose="020B0502040204020203" pitchFamily="34" charset="0"/>
            </a:rPr>
            <a:t> </a:t>
          </a:r>
          <a:r>
            <a:rPr lang="fr-BE" sz="2400" kern="1200" dirty="0" err="1">
              <a:latin typeface="Bahnschrift SemiLight" panose="020B0502040204020203" pitchFamily="34" charset="0"/>
            </a:rPr>
            <a:t>een</a:t>
          </a:r>
          <a:r>
            <a:rPr lang="fr-BE" sz="2400" kern="1200" dirty="0">
              <a:latin typeface="Bahnschrift SemiLight" panose="020B0502040204020203" pitchFamily="34" charset="0"/>
            </a:rPr>
            <a:t> programma ter </a:t>
          </a:r>
          <a:r>
            <a:rPr lang="fr-BE" sz="2400" kern="1200" dirty="0" err="1">
              <a:latin typeface="Bahnschrift SemiLight" panose="020B0502040204020203" pitchFamily="34" charset="0"/>
            </a:rPr>
            <a:t>preventie</a:t>
          </a:r>
          <a:r>
            <a:rPr lang="fr-BE" sz="2400" kern="1200" dirty="0">
              <a:latin typeface="Bahnschrift SemiLight" panose="020B0502040204020203" pitchFamily="34" charset="0"/>
            </a:rPr>
            <a:t> van burn-out</a:t>
          </a:r>
        </a:p>
        <a:p>
          <a:pPr marL="228600" lvl="1" indent="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Courier New" panose="02070309020205020404" pitchFamily="49" charset="0"/>
            <a:buChar char="o"/>
          </a:pPr>
          <a:endParaRPr lang="fr-BE" sz="2400" kern="1200" dirty="0">
            <a:latin typeface="Bahnschrift SemiLight" panose="020B0502040204020203" pitchFamily="34" charset="0"/>
          </a:endParaRPr>
        </a:p>
      </dsp:txBody>
      <dsp:txXfrm>
        <a:off x="12334629" y="3043171"/>
        <a:ext cx="3403758" cy="17095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BE7B90-8DC2-435F-9771-F8ACD343C3BB}">
      <dsp:nvSpPr>
        <dsp:cNvPr id="0" name=""/>
        <dsp:cNvSpPr/>
      </dsp:nvSpPr>
      <dsp:spPr>
        <a:xfrm>
          <a:off x="2575321" y="85417"/>
          <a:ext cx="4100024" cy="4100024"/>
        </a:xfrm>
        <a:prstGeom prst="ellipse">
          <a:avLst/>
        </a:prstGeom>
        <a:solidFill>
          <a:srgbClr val="A5A5A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noProof="1">
              <a:solidFill>
                <a:sysClr val="window" lastClr="FFFFFF"/>
              </a:solidFill>
              <a:latin typeface="Bahnschrift SemiBold" panose="020B0502040204020203" pitchFamily="34" charset="0"/>
              <a:ea typeface="+mn-ea"/>
              <a:cs typeface="+mn-cs"/>
            </a:rPr>
            <a:t>Preventie actoren</a:t>
          </a:r>
        </a:p>
      </dsp:txBody>
      <dsp:txXfrm>
        <a:off x="3562310" y="1073116"/>
        <a:ext cx="2126046" cy="1304620"/>
      </dsp:txXfrm>
    </dsp:sp>
    <dsp:sp modelId="{074749AA-4A79-4FB9-B2B5-91710FDA5666}">
      <dsp:nvSpPr>
        <dsp:cNvPr id="0" name=""/>
        <dsp:cNvSpPr/>
      </dsp:nvSpPr>
      <dsp:spPr>
        <a:xfrm>
          <a:off x="4054746" y="2647932"/>
          <a:ext cx="4100024" cy="4100024"/>
        </a:xfrm>
        <a:prstGeom prst="ellipse">
          <a:avLst/>
        </a:prstGeom>
        <a:solidFill>
          <a:srgbClr val="4472C4">
            <a:lumMod val="75000"/>
            <a:alpha val="9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400" kern="1200" noProof="0" dirty="0" err="1">
              <a:solidFill>
                <a:sysClr val="window" lastClr="FFFFFF"/>
              </a:solidFill>
              <a:latin typeface="Bahnschrift SemiBold" panose="020B0502040204020203" pitchFamily="34" charset="0"/>
              <a:ea typeface="+mn-ea"/>
              <a:cs typeface="+mn-cs"/>
            </a:rPr>
            <a:t>Begeleiders</a:t>
          </a:r>
          <a:r>
            <a:rPr lang="fr-BE" sz="2400" kern="1200" noProof="0" dirty="0">
              <a:solidFill>
                <a:sysClr val="window" lastClr="FFFFFF"/>
              </a:solidFill>
              <a:latin typeface="Bahnschrift SemiBold" panose="020B0502040204020203" pitchFamily="34" charset="0"/>
              <a:ea typeface="+mn-ea"/>
              <a:cs typeface="+mn-cs"/>
            </a:rPr>
            <a:t> van</a:t>
          </a:r>
          <a:r>
            <a:rPr lang="fr-BE" sz="1700" kern="1200" noProof="0" dirty="0">
              <a:solidFill>
                <a:sysClr val="window" lastClr="FFFFFF"/>
              </a:solidFill>
              <a:latin typeface="Bahnschrift SemiBold" panose="020B0502040204020203" pitchFamily="34" charset="0"/>
              <a:ea typeface="+mn-ea"/>
              <a:cs typeface="+mn-cs"/>
            </a:rPr>
            <a:t> </a:t>
          </a:r>
          <a:r>
            <a:rPr lang="fr-BE" sz="2400" kern="1200" noProof="1">
              <a:solidFill>
                <a:sysClr val="window" lastClr="FFFFFF"/>
              </a:solidFill>
              <a:latin typeface="Bahnschrift SemiBold" panose="020B0502040204020203" pitchFamily="34" charset="0"/>
              <a:ea typeface="+mn-ea"/>
              <a:cs typeface="+mn-cs"/>
            </a:rPr>
            <a:t>Fedris</a:t>
          </a:r>
          <a:endParaRPr lang="fr-BE" sz="1700" kern="1200" noProof="1">
            <a:solidFill>
              <a:sysClr val="window" lastClr="FFFFFF"/>
            </a:solidFill>
            <a:latin typeface="Bahnschrift SemiBold" panose="020B0502040204020203" pitchFamily="34" charset="0"/>
            <a:ea typeface="+mn-ea"/>
            <a:cs typeface="+mn-cs"/>
          </a:endParaRPr>
        </a:p>
      </dsp:txBody>
      <dsp:txXfrm>
        <a:off x="5668931" y="4037344"/>
        <a:ext cx="1739492" cy="1594535"/>
      </dsp:txXfrm>
    </dsp:sp>
    <dsp:sp modelId="{DB16B999-F9FB-48DF-B031-C8E92AA7ECEB}">
      <dsp:nvSpPr>
        <dsp:cNvPr id="0" name=""/>
        <dsp:cNvSpPr/>
      </dsp:nvSpPr>
      <dsp:spPr>
        <a:xfrm>
          <a:off x="1017380" y="2699838"/>
          <a:ext cx="4100024" cy="4100024"/>
        </a:xfrm>
        <a:prstGeom prst="ellipse">
          <a:avLst/>
        </a:prstGeom>
        <a:solidFill>
          <a:srgbClr val="4472C4">
            <a:alpha val="82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noProof="1">
              <a:solidFill>
                <a:sysClr val="window" lastClr="FFFFFF"/>
              </a:solidFill>
              <a:latin typeface="Bahnschrift SemiBold" panose="020B0502040204020203" pitchFamily="34" charset="0"/>
              <a:ea typeface="+mn-ea"/>
              <a:cs typeface="+mn-cs"/>
            </a:rPr>
            <a:t>Werknemer</a:t>
          </a:r>
          <a:r>
            <a:rPr lang="en-GB" sz="2400" kern="1200" dirty="0">
              <a:solidFill>
                <a:sysClr val="window" lastClr="FFFFFF"/>
              </a:solidFill>
              <a:latin typeface="Bahnschrift SemiBold" panose="020B0502040204020203" pitchFamily="34" charset="0"/>
              <a:ea typeface="+mn-ea"/>
              <a:cs typeface="+mn-cs"/>
            </a:rPr>
            <a:t> </a:t>
          </a:r>
        </a:p>
      </dsp:txBody>
      <dsp:txXfrm>
        <a:off x="1763726" y="4089250"/>
        <a:ext cx="1739492" cy="15945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4559BE-4F77-49F1-B77D-D1A7EE247A6A}">
      <dsp:nvSpPr>
        <dsp:cNvPr id="0" name=""/>
        <dsp:cNvSpPr/>
      </dsp:nvSpPr>
      <dsp:spPr>
        <a:xfrm>
          <a:off x="1930963" y="0"/>
          <a:ext cx="1920315" cy="1200197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200" kern="1200" dirty="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Demande de dépistage via </a:t>
          </a:r>
          <a:br>
            <a:rPr lang="fr-BE" sz="1200" kern="1200" dirty="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</a:br>
          <a:r>
            <a:rPr lang="fr-BE" sz="1200" kern="1200" dirty="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Médecin traitant/ CPMT/CPAP</a:t>
          </a:r>
        </a:p>
      </dsp:txBody>
      <dsp:txXfrm>
        <a:off x="1966116" y="35153"/>
        <a:ext cx="1850009" cy="1129891"/>
      </dsp:txXfrm>
    </dsp:sp>
    <dsp:sp modelId="{EF2045F9-BEAC-4798-AC85-1270AD7F06F5}">
      <dsp:nvSpPr>
        <dsp:cNvPr id="0" name=""/>
        <dsp:cNvSpPr/>
      </dsp:nvSpPr>
      <dsp:spPr>
        <a:xfrm>
          <a:off x="1054202" y="1200197"/>
          <a:ext cx="1836919" cy="459987"/>
        </a:xfrm>
        <a:custGeom>
          <a:avLst/>
          <a:gdLst/>
          <a:ahLst/>
          <a:cxnLst/>
          <a:rect l="0" t="0" r="0" b="0"/>
          <a:pathLst>
            <a:path>
              <a:moveTo>
                <a:pt x="1836919" y="0"/>
              </a:moveTo>
              <a:lnTo>
                <a:pt x="1836919" y="229993"/>
              </a:lnTo>
              <a:lnTo>
                <a:pt x="0" y="229993"/>
              </a:lnTo>
              <a:lnTo>
                <a:pt x="0" y="459987"/>
              </a:lnTo>
            </a:path>
          </a:pathLst>
        </a:cu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3D0453-D2B5-4D7A-A0F4-338783E89ECA}">
      <dsp:nvSpPr>
        <dsp:cNvPr id="0" name=""/>
        <dsp:cNvSpPr/>
      </dsp:nvSpPr>
      <dsp:spPr>
        <a:xfrm>
          <a:off x="85227" y="1660184"/>
          <a:ext cx="1937949" cy="1224000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100" kern="120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Décision négative notifiée au travailleur</a:t>
          </a:r>
        </a:p>
      </dsp:txBody>
      <dsp:txXfrm>
        <a:off x="121077" y="1696034"/>
        <a:ext cx="1866249" cy="1152300"/>
      </dsp:txXfrm>
    </dsp:sp>
    <dsp:sp modelId="{DC75EB81-0D36-41A0-AEAE-CE605DA18395}">
      <dsp:nvSpPr>
        <dsp:cNvPr id="0" name=""/>
        <dsp:cNvSpPr/>
      </dsp:nvSpPr>
      <dsp:spPr>
        <a:xfrm>
          <a:off x="2891121" y="1200197"/>
          <a:ext cx="3614284" cy="46717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3585"/>
              </a:lnTo>
              <a:lnTo>
                <a:pt x="3614284" y="233585"/>
              </a:lnTo>
              <a:lnTo>
                <a:pt x="3614284" y="467170"/>
              </a:lnTo>
            </a:path>
          </a:pathLst>
        </a:custGeom>
        <a:noFill/>
        <a:ln w="12700" cap="flat" cmpd="sng" algn="ctr">
          <a:solidFill>
            <a:srgbClr val="4472C4">
              <a:shade val="6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99BEA4-58BB-4C10-B2A1-0EA153C04060}">
      <dsp:nvSpPr>
        <dsp:cNvPr id="0" name=""/>
        <dsp:cNvSpPr/>
      </dsp:nvSpPr>
      <dsp:spPr>
        <a:xfrm>
          <a:off x="5536431" y="1667367"/>
          <a:ext cx="1937949" cy="1224000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100" kern="1200" dirty="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Décision positive notifiée au travailleur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100" kern="1200" dirty="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Accès au volet diagnostique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100" kern="1200" dirty="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(2 séances maximum)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100" kern="1200" dirty="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CT</a:t>
          </a:r>
        </a:p>
      </dsp:txBody>
      <dsp:txXfrm>
        <a:off x="5572281" y="1703217"/>
        <a:ext cx="1866249" cy="1152300"/>
      </dsp:txXfrm>
    </dsp:sp>
    <dsp:sp modelId="{8262912D-8963-4C80-8B01-55EA97C9C38D}">
      <dsp:nvSpPr>
        <dsp:cNvPr id="0" name=""/>
        <dsp:cNvSpPr/>
      </dsp:nvSpPr>
      <dsp:spPr>
        <a:xfrm>
          <a:off x="3246508" y="2891368"/>
          <a:ext cx="3258897" cy="618609"/>
        </a:xfrm>
        <a:custGeom>
          <a:avLst/>
          <a:gdLst/>
          <a:ahLst/>
          <a:cxnLst/>
          <a:rect l="0" t="0" r="0" b="0"/>
          <a:pathLst>
            <a:path>
              <a:moveTo>
                <a:pt x="3258897" y="0"/>
              </a:moveTo>
              <a:lnTo>
                <a:pt x="3258897" y="309304"/>
              </a:lnTo>
              <a:lnTo>
                <a:pt x="0" y="309304"/>
              </a:lnTo>
              <a:lnTo>
                <a:pt x="0" y="618609"/>
              </a:lnTo>
            </a:path>
          </a:pathLst>
        </a:custGeom>
        <a:noFill/>
        <a:ln w="12700" cap="flat" cmpd="sng" algn="ctr">
          <a:solidFill>
            <a:srgbClr val="4472C4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AEE160-32E0-4988-B2FE-81DAC743F21A}">
      <dsp:nvSpPr>
        <dsp:cNvPr id="0" name=""/>
        <dsp:cNvSpPr/>
      </dsp:nvSpPr>
      <dsp:spPr>
        <a:xfrm>
          <a:off x="2278257" y="3509978"/>
          <a:ext cx="1936502" cy="1200197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200" kern="1200" dirty="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Décision négative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200" kern="1200" dirty="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notifiée au travailleur</a:t>
          </a:r>
        </a:p>
      </dsp:txBody>
      <dsp:txXfrm>
        <a:off x="2313410" y="3545131"/>
        <a:ext cx="1866196" cy="1129891"/>
      </dsp:txXfrm>
    </dsp:sp>
    <dsp:sp modelId="{DA53E1B6-4C50-40B7-B03F-F5A37EEFD13F}">
      <dsp:nvSpPr>
        <dsp:cNvPr id="0" name=""/>
        <dsp:cNvSpPr/>
      </dsp:nvSpPr>
      <dsp:spPr>
        <a:xfrm>
          <a:off x="3200788" y="4710175"/>
          <a:ext cx="91440" cy="22489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12449"/>
              </a:lnTo>
              <a:lnTo>
                <a:pt x="46288" y="112449"/>
              </a:lnTo>
              <a:lnTo>
                <a:pt x="46288" y="224899"/>
              </a:lnTo>
            </a:path>
          </a:pathLst>
        </a:custGeom>
        <a:noFill/>
        <a:ln w="12700" cap="flat" cmpd="sng" algn="ctr">
          <a:solidFill>
            <a:srgbClr val="4472C4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dsp:style>
    </dsp:sp>
    <dsp:sp modelId="{16B09C55-6A82-4C1E-971C-0E78CC63A294}">
      <dsp:nvSpPr>
        <dsp:cNvPr id="0" name=""/>
        <dsp:cNvSpPr/>
      </dsp:nvSpPr>
      <dsp:spPr>
        <a:xfrm>
          <a:off x="2349879" y="4935074"/>
          <a:ext cx="1794396" cy="1083455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200" kern="120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Séance d'orientation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200" kern="120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(1 séance maximum)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200" kern="120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CT</a:t>
          </a:r>
          <a:endParaRPr lang="fr-BE" sz="12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381612" y="4966807"/>
        <a:ext cx="1730930" cy="1019989"/>
      </dsp:txXfrm>
    </dsp:sp>
    <dsp:sp modelId="{3FD4E449-9D93-4132-9BD8-B8A7CC4E4215}">
      <dsp:nvSpPr>
        <dsp:cNvPr id="0" name=""/>
        <dsp:cNvSpPr/>
      </dsp:nvSpPr>
      <dsp:spPr>
        <a:xfrm>
          <a:off x="6505406" y="2891368"/>
          <a:ext cx="2851691" cy="6271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3557"/>
              </a:lnTo>
              <a:lnTo>
                <a:pt x="2851691" y="313557"/>
              </a:lnTo>
              <a:lnTo>
                <a:pt x="2851691" y="627114"/>
              </a:lnTo>
            </a:path>
          </a:pathLst>
        </a:custGeom>
        <a:noFill/>
        <a:ln w="12700" cap="flat" cmpd="sng" algn="ctr">
          <a:solidFill>
            <a:srgbClr val="4472C4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9979D9-7328-47B4-8AD1-E575990511BD}">
      <dsp:nvSpPr>
        <dsp:cNvPr id="0" name=""/>
        <dsp:cNvSpPr/>
      </dsp:nvSpPr>
      <dsp:spPr>
        <a:xfrm>
          <a:off x="8388846" y="3518483"/>
          <a:ext cx="1936502" cy="1210306"/>
        </a:xfrm>
        <a:prstGeom prst="roundRect">
          <a:avLst>
            <a:gd name="adj" fmla="val 10000"/>
          </a:avLst>
        </a:prstGeom>
        <a:solidFill>
          <a:srgbClr val="4472C4">
            <a:hueOff val="0"/>
            <a:satOff val="0"/>
            <a:lumOff val="0"/>
            <a:alphaOff val="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200" kern="120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Décision positive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200" kern="120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notifiée au travailleur</a:t>
          </a:r>
        </a:p>
      </dsp:txBody>
      <dsp:txXfrm>
        <a:off x="8424295" y="3553932"/>
        <a:ext cx="1865604" cy="1139408"/>
      </dsp:txXfrm>
    </dsp:sp>
    <dsp:sp modelId="{86E794C6-11CD-44A3-98F4-739F8E7C0391}">
      <dsp:nvSpPr>
        <dsp:cNvPr id="0" name=""/>
        <dsp:cNvSpPr/>
      </dsp:nvSpPr>
      <dsp:spPr>
        <a:xfrm>
          <a:off x="5990459" y="4728789"/>
          <a:ext cx="3366639" cy="206285"/>
        </a:xfrm>
        <a:custGeom>
          <a:avLst/>
          <a:gdLst/>
          <a:ahLst/>
          <a:cxnLst/>
          <a:rect l="0" t="0" r="0" b="0"/>
          <a:pathLst>
            <a:path>
              <a:moveTo>
                <a:pt x="3366639" y="0"/>
              </a:moveTo>
              <a:lnTo>
                <a:pt x="3366639" y="103142"/>
              </a:lnTo>
              <a:lnTo>
                <a:pt x="0" y="103142"/>
              </a:lnTo>
              <a:lnTo>
                <a:pt x="0" y="206285"/>
              </a:lnTo>
            </a:path>
          </a:pathLst>
        </a:custGeom>
        <a:noFill/>
        <a:ln w="12700" cap="flat" cmpd="sng" algn="ctr">
          <a:solidFill>
            <a:srgbClr val="4472C4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824F3B-3AAE-4E55-A26D-8BC93B45699D}">
      <dsp:nvSpPr>
        <dsp:cNvPr id="0" name=""/>
        <dsp:cNvSpPr/>
      </dsp:nvSpPr>
      <dsp:spPr>
        <a:xfrm>
          <a:off x="5097201" y="4935074"/>
          <a:ext cx="1786514" cy="1083455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200" kern="120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Volet travail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200" kern="120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(8 séances maximum)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200" kern="120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CT</a:t>
          </a:r>
          <a:br>
            <a:rPr lang="fr-BE" sz="1050" kern="120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</a:br>
          <a:r>
            <a:rPr lang="fr-BE" sz="900" kern="120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 </a:t>
          </a:r>
          <a:endParaRPr lang="fr-BE" sz="9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5128934" y="4966807"/>
        <a:ext cx="1723048" cy="1019989"/>
      </dsp:txXfrm>
    </dsp:sp>
    <dsp:sp modelId="{07B1AB6E-2334-4545-B9FE-634FB95129B2}">
      <dsp:nvSpPr>
        <dsp:cNvPr id="0" name=""/>
        <dsp:cNvSpPr/>
      </dsp:nvSpPr>
      <dsp:spPr>
        <a:xfrm>
          <a:off x="8264528" y="4728789"/>
          <a:ext cx="1092569" cy="206285"/>
        </a:xfrm>
        <a:custGeom>
          <a:avLst/>
          <a:gdLst/>
          <a:ahLst/>
          <a:cxnLst/>
          <a:rect l="0" t="0" r="0" b="0"/>
          <a:pathLst>
            <a:path>
              <a:moveTo>
                <a:pt x="1092569" y="0"/>
              </a:moveTo>
              <a:lnTo>
                <a:pt x="1092569" y="103142"/>
              </a:lnTo>
              <a:lnTo>
                <a:pt x="0" y="103142"/>
              </a:lnTo>
              <a:lnTo>
                <a:pt x="0" y="206285"/>
              </a:lnTo>
            </a:path>
          </a:pathLst>
        </a:custGeom>
        <a:noFill/>
        <a:ln w="12700" cap="flat" cmpd="sng" algn="ctr">
          <a:solidFill>
            <a:srgbClr val="4472C4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261F88-9464-41E1-9A15-F500A33EE5C9}">
      <dsp:nvSpPr>
        <dsp:cNvPr id="0" name=""/>
        <dsp:cNvSpPr/>
      </dsp:nvSpPr>
      <dsp:spPr>
        <a:xfrm>
          <a:off x="7371271" y="4935074"/>
          <a:ext cx="1786514" cy="1083455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200" kern="120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Volet psychologique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200" kern="120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(10 séances maximum)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200" kern="120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VP</a:t>
          </a:r>
          <a:endParaRPr lang="fr-BE" sz="12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7403004" y="4966807"/>
        <a:ext cx="1723048" cy="1019989"/>
      </dsp:txXfrm>
    </dsp:sp>
    <dsp:sp modelId="{188DAAC9-1FE9-4CA3-94F6-E31736B3BBDE}">
      <dsp:nvSpPr>
        <dsp:cNvPr id="0" name=""/>
        <dsp:cNvSpPr/>
      </dsp:nvSpPr>
      <dsp:spPr>
        <a:xfrm>
          <a:off x="9357098" y="4728789"/>
          <a:ext cx="1181499" cy="2062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142"/>
              </a:lnTo>
              <a:lnTo>
                <a:pt x="1181499" y="103142"/>
              </a:lnTo>
              <a:lnTo>
                <a:pt x="1181499" y="206285"/>
              </a:lnTo>
            </a:path>
          </a:pathLst>
        </a:custGeom>
        <a:noFill/>
        <a:ln w="12700" cap="flat" cmpd="sng" algn="ctr">
          <a:solidFill>
            <a:srgbClr val="4472C4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0505A4-8C50-4A6E-BFF8-C39968140677}">
      <dsp:nvSpPr>
        <dsp:cNvPr id="0" name=""/>
        <dsp:cNvSpPr/>
      </dsp:nvSpPr>
      <dsp:spPr>
        <a:xfrm>
          <a:off x="9645340" y="4935074"/>
          <a:ext cx="1786514" cy="1083455"/>
        </a:xfrm>
        <a:prstGeom prst="roundRect">
          <a:avLst>
            <a:gd name="adj" fmla="val 10000"/>
          </a:avLst>
        </a:prstGeom>
        <a:solidFill>
          <a:srgbClr val="4472C4">
            <a:lumMod val="75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200" kern="120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Volet corporel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200" kern="120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(3 séances maximum)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200" kern="120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VC</a:t>
          </a:r>
          <a:endParaRPr lang="fr-BE" sz="12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9677073" y="4966807"/>
        <a:ext cx="1723048" cy="1019989"/>
      </dsp:txXfrm>
    </dsp:sp>
    <dsp:sp modelId="{3503065C-C5CC-43BA-80A5-7167B3C896B1}">
      <dsp:nvSpPr>
        <dsp:cNvPr id="0" name=""/>
        <dsp:cNvSpPr/>
      </dsp:nvSpPr>
      <dsp:spPr>
        <a:xfrm>
          <a:off x="9357098" y="4728789"/>
          <a:ext cx="3584121" cy="20628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3142"/>
              </a:lnTo>
              <a:lnTo>
                <a:pt x="3584121" y="103142"/>
              </a:lnTo>
              <a:lnTo>
                <a:pt x="3584121" y="206285"/>
              </a:lnTo>
            </a:path>
          </a:pathLst>
        </a:custGeom>
        <a:noFill/>
        <a:ln w="12700" cap="flat" cmpd="sng" algn="ctr">
          <a:solidFill>
            <a:srgbClr val="4472C4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6A45B8-317B-42D1-8410-CD8DCC6FF0BF}">
      <dsp:nvSpPr>
        <dsp:cNvPr id="0" name=""/>
        <dsp:cNvSpPr/>
      </dsp:nvSpPr>
      <dsp:spPr>
        <a:xfrm>
          <a:off x="12047962" y="4935074"/>
          <a:ext cx="1786514" cy="1083455"/>
        </a:xfrm>
        <a:prstGeom prst="roundRect">
          <a:avLst>
            <a:gd name="adj" fmla="val 10000"/>
          </a:avLst>
        </a:prstGeom>
        <a:solidFill>
          <a:srgbClr val="A5A5A5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fr-BE" sz="1200" kern="1200" dirty="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Articulation travail/santé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200" kern="1200" dirty="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(1 séance maximum)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200" kern="1200" dirty="0">
              <a:solidFill>
                <a:sysClr val="window" lastClr="FFFFFF"/>
              </a:solidFill>
              <a:latin typeface="Trebuchet MS" panose="020B0603020202020204" pitchFamily="34" charset="0"/>
              <a:ea typeface="+mn-ea"/>
              <a:cs typeface="+mn-cs"/>
            </a:rPr>
            <a:t>CT</a:t>
          </a:r>
          <a:endParaRPr lang="fr-BE" sz="12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2079695" y="4966807"/>
        <a:ext cx="1723048" cy="10199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143588" y="0"/>
            <a:ext cx="3169920" cy="48172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C34A1B-1688-4816-B084-55F8DD94841C}" type="datetimeFigureOut">
              <a:rPr lang="fr-BE" smtClean="0"/>
              <a:t>08-11-24</a:t>
            </a:fld>
            <a:endParaRPr lang="fr-BE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31521" y="4620577"/>
            <a:ext cx="5852160" cy="378047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143588" y="9119475"/>
            <a:ext cx="3169920" cy="48172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49014D-955D-43A5-BF06-0C0D276B1BF1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239604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768AE-780B-4686-A3AC-FB8A7B898C96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B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4753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768AE-780B-4686-A3AC-FB8A7B898C96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2862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768AE-780B-4686-A3AC-FB8A7B898C96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5943990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49014D-955D-43A5-BF06-0C0D276B1BF1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3742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49014D-955D-43A5-BF06-0C0D276B1BF1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4492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49014D-955D-43A5-BF06-0C0D276B1BF1}" type="slidenum">
              <a:rPr lang="fr-BE" smtClean="0"/>
              <a:t>15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2920852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49014D-955D-43A5-BF06-0C0D276B1BF1}" type="slidenum">
              <a:rPr lang="fr-BE" smtClean="0"/>
              <a:t>16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6103578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49014D-955D-43A5-BF06-0C0D276B1BF1}" type="slidenum">
              <a:rPr lang="fr-BE" smtClean="0"/>
              <a:t>17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283606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49014D-955D-43A5-BF06-0C0D276B1BF1}" type="slidenum">
              <a:rPr lang="fr-BE" smtClean="0"/>
              <a:t>18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0317172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49014D-955D-43A5-BF06-0C0D276B1BF1}" type="slidenum">
              <a:rPr lang="fr-BE" smtClean="0"/>
              <a:t>19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6816039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49014D-955D-43A5-BF06-0C0D276B1BF1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B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270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49014D-955D-43A5-BF06-0C0D276B1BF1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B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02556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49014D-955D-43A5-BF06-0C0D276B1BF1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B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10979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49014D-955D-43A5-BF06-0C0D276B1BF1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B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836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49014D-955D-43A5-BF06-0C0D276B1BF1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85309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49014D-955D-43A5-BF06-0C0D276B1BF1}" type="slidenum">
              <a:rPr lang="fr-BE" smtClean="0"/>
              <a:t>4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319047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768AE-780B-4686-A3AC-FB8A7B898C96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927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768AE-780B-4686-A3AC-FB8A7B898C96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565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49014D-955D-43A5-BF06-0C0D276B1BF1}" type="slidenum">
              <a:rPr lang="fr-BE" smtClean="0"/>
              <a:t>7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58196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768AE-780B-4686-A3AC-FB8A7B898C96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31295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768AE-780B-4686-A3AC-FB8A7B898C96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781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fr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fr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DA169-666A-4CDD-8366-41B4D654DF64}" type="datetimeFigureOut">
              <a:rPr lang="fr-BE" smtClean="0"/>
              <a:t>08-11-24</a:t>
            </a:fld>
            <a:endParaRPr lang="fr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2B35F-7240-4631-8668-CA97226E1CD7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11763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fr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DA169-666A-4CDD-8366-41B4D654DF64}" type="datetimeFigureOut">
              <a:rPr lang="fr-BE" smtClean="0"/>
              <a:t>08-11-24</a:t>
            </a:fld>
            <a:endParaRPr lang="fr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2B35F-7240-4631-8668-CA97226E1CD7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345000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fr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DA169-666A-4CDD-8366-41B4D654DF64}" type="datetimeFigureOut">
              <a:rPr lang="fr-BE" smtClean="0"/>
              <a:t>08-11-24</a:t>
            </a:fld>
            <a:endParaRPr lang="fr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2B35F-7240-4631-8668-CA97226E1CD7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37730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" preserve="1" userDrawn="1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"/>
          <p:cNvSpPr/>
          <p:nvPr/>
        </p:nvSpPr>
        <p:spPr>
          <a:xfrm>
            <a:off x="4000500" y="2038350"/>
            <a:ext cx="10287000" cy="6191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240256A-B243-4D75-8DB5-2CD9BB8F8E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0" y="21331"/>
            <a:ext cx="18288000" cy="3559094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EA14A2B-16C7-411E-A320-7C386ECE53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464"/>
          <a:stretch/>
        </p:blipFill>
        <p:spPr>
          <a:xfrm>
            <a:off x="-99" y="1635973"/>
            <a:ext cx="13501862" cy="8516902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5039BE8E-57D3-4E53-B125-F9D42F38A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639" y="4512150"/>
            <a:ext cx="8586811" cy="1243800"/>
          </a:xfrm>
        </p:spPr>
        <p:txBody>
          <a:bodyPr/>
          <a:lstStyle>
            <a:lvl1pPr>
              <a:defRPr sz="8000" cap="all" baseline="0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</a:lstStyle>
          <a:p>
            <a:endParaRPr lang="nl-NL" dirty="0"/>
          </a:p>
        </p:txBody>
      </p:sp>
      <p:sp>
        <p:nvSpPr>
          <p:cNvPr id="39" name="Tijdelijke aanduiding voor tekst 38">
            <a:extLst>
              <a:ext uri="{FF2B5EF4-FFF2-40B4-BE49-F238E27FC236}">
                <a16:creationId xmlns:a16="http://schemas.microsoft.com/office/drawing/2014/main" id="{C8A85AFB-9A81-40C4-9539-071EB43C4B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12068" y="6948324"/>
            <a:ext cx="7912100" cy="2146300"/>
          </a:xfrm>
        </p:spPr>
        <p:txBody>
          <a:bodyPr/>
          <a:lstStyle>
            <a:lvl1pPr marL="254000" indent="0" algn="l">
              <a:buNone/>
              <a:defRPr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  <a:lvl2pPr marL="1168400" indent="0">
              <a:buNone/>
              <a:defRPr/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lvl3pPr>
          </a:lstStyle>
          <a:p>
            <a:pPr lvl="0"/>
            <a:endParaRPr lang="nl-NL" dirty="0"/>
          </a:p>
        </p:txBody>
      </p:sp>
      <p:pic>
        <p:nvPicPr>
          <p:cNvPr id="40" name="Afbeelding 39">
            <a:extLst>
              <a:ext uri="{FF2B5EF4-FFF2-40B4-BE49-F238E27FC236}">
                <a16:creationId xmlns:a16="http://schemas.microsoft.com/office/drawing/2014/main" id="{D5915AB0-0074-4296-AB49-C5149216E4A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3994" y="7411781"/>
            <a:ext cx="1540560" cy="681742"/>
          </a:xfrm>
          <a:prstGeom prst="rect">
            <a:avLst/>
          </a:prstGeom>
        </p:spPr>
      </p:pic>
      <p:pic>
        <p:nvPicPr>
          <p:cNvPr id="41" name="Afbeelding 40">
            <a:extLst>
              <a:ext uri="{FF2B5EF4-FFF2-40B4-BE49-F238E27FC236}">
                <a16:creationId xmlns:a16="http://schemas.microsoft.com/office/drawing/2014/main" id="{DDA333A2-99C4-44B9-808F-789DA63AF16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6482100" y="451097"/>
            <a:ext cx="1329044" cy="90228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D961F57-EB39-47D8-9456-BDF5FD309DB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3578" y="1307788"/>
            <a:ext cx="4121253" cy="83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420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32768A-7C70-4940-8240-A3A2418F8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2594" y="1037400"/>
            <a:ext cx="8230800" cy="1243800"/>
          </a:xfrm>
        </p:spPr>
        <p:txBody>
          <a:bodyPr/>
          <a:lstStyle>
            <a:lvl1pPr>
              <a:defRPr sz="5600" cap="none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8C9B5840-33F9-4826-AA4C-438B17789D58}"/>
              </a:ext>
            </a:extLst>
          </p:cNvPr>
          <p:cNvSpPr/>
          <p:nvPr userDrawn="1"/>
        </p:nvSpPr>
        <p:spPr>
          <a:xfrm>
            <a:off x="0" y="0"/>
            <a:ext cx="3305828" cy="10287000"/>
          </a:xfrm>
          <a:prstGeom prst="rect">
            <a:avLst/>
          </a:prstGeom>
          <a:solidFill>
            <a:srgbClr val="E8882E"/>
          </a:solidFill>
        </p:spPr>
        <p:txBody>
          <a:bodyPr/>
          <a:lstStyle/>
          <a:p>
            <a:endParaRPr lang="nl-NL" sz="36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DF3B32F-ADE2-4D9E-A061-FAF5CBC547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480546" y="664471"/>
            <a:ext cx="1036640" cy="455494"/>
          </a:xfrm>
          <a:prstGeom prst="rect">
            <a:avLst/>
          </a:prstGeom>
        </p:spPr>
      </p:pic>
      <p:sp>
        <p:nvSpPr>
          <p:cNvPr id="7" name="Tijdelijke aanduiding voor tekst 9">
            <a:extLst>
              <a:ext uri="{FF2B5EF4-FFF2-40B4-BE49-F238E27FC236}">
                <a16:creationId xmlns:a16="http://schemas.microsoft.com/office/drawing/2014/main" id="{12508454-2DCA-4DFD-8DB1-3D6ED5D3B9E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965094" y="4953371"/>
            <a:ext cx="8305800" cy="752474"/>
          </a:xfrm>
        </p:spPr>
        <p:txBody>
          <a:bodyPr/>
          <a:lstStyle>
            <a:lvl1pPr marL="254000" indent="0">
              <a:buNone/>
              <a:defRPr sz="3600">
                <a:solidFill>
                  <a:schemeClr val="accent2">
                    <a:lumMod val="10000"/>
                  </a:schemeClr>
                </a:solidFill>
                <a:latin typeface="+mj-lt"/>
              </a:defRPr>
            </a:lvl1pPr>
            <a:lvl2pPr marL="1168400" indent="0">
              <a:buNone/>
              <a:defRPr/>
            </a:lvl2pPr>
            <a:lvl4pPr marL="2997200" indent="0">
              <a:buNone/>
              <a:defRPr/>
            </a:lvl4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Tijdelijke aanduiding voor tekst 13">
            <a:extLst>
              <a:ext uri="{FF2B5EF4-FFF2-40B4-BE49-F238E27FC236}">
                <a16:creationId xmlns:a16="http://schemas.microsoft.com/office/drawing/2014/main" id="{7D879564-A698-40E2-BC4B-5F5E151066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65094" y="6188900"/>
            <a:ext cx="8305800" cy="3060700"/>
          </a:xfrm>
        </p:spPr>
        <p:txBody>
          <a:bodyPr/>
          <a:lstStyle>
            <a:lvl1pPr marL="254000" indent="0">
              <a:buNone/>
              <a:defRPr sz="2400">
                <a:solidFill>
                  <a:schemeClr val="accent2">
                    <a:lumMod val="10000"/>
                  </a:schemeClr>
                </a:solidFill>
                <a:latin typeface="Bahnschrift Light Semi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904A4B3-B8FE-41FA-98AD-A178D4E33F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606372" y="9088107"/>
            <a:ext cx="1329044" cy="902286"/>
          </a:xfrm>
          <a:prstGeom prst="rect">
            <a:avLst/>
          </a:prstGeom>
        </p:spPr>
      </p:pic>
      <p:sp>
        <p:nvSpPr>
          <p:cNvPr id="12" name="Freeform 5">
            <a:extLst>
              <a:ext uri="{FF2B5EF4-FFF2-40B4-BE49-F238E27FC236}">
                <a16:creationId xmlns:a16="http://schemas.microsoft.com/office/drawing/2014/main" id="{E40B0CDB-3A11-4220-B775-0FBD464C9E73}"/>
              </a:ext>
            </a:extLst>
          </p:cNvPr>
          <p:cNvSpPr/>
          <p:nvPr userDrawn="1"/>
        </p:nvSpPr>
        <p:spPr>
          <a:xfrm>
            <a:off x="1047750" y="1054413"/>
            <a:ext cx="8523914" cy="8540957"/>
          </a:xfrm>
          <a:custGeom>
            <a:avLst/>
            <a:gdLst/>
            <a:ahLst/>
            <a:cxnLst/>
            <a:rect l="l" t="t" r="r" b="b"/>
            <a:pathLst>
              <a:path w="10143351" h="10163632">
                <a:moveTo>
                  <a:pt x="0" y="0"/>
                </a:moveTo>
                <a:lnTo>
                  <a:pt x="10143351" y="0"/>
                </a:lnTo>
                <a:lnTo>
                  <a:pt x="10143351" y="10163632"/>
                </a:lnTo>
                <a:lnTo>
                  <a:pt x="0" y="10163632"/>
                </a:lnTo>
                <a:close/>
              </a:path>
            </a:pathLst>
          </a:custGeom>
          <a:blipFill>
            <a:blip r:embed="rId4"/>
            <a:stretch>
              <a:fillRect t="-25" b="-25"/>
            </a:stretch>
          </a:blipFill>
        </p:spPr>
        <p:txBody>
          <a:bodyPr/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66E4369-AA99-4419-A821-658D1D9DA4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651" y="3016196"/>
            <a:ext cx="4450466" cy="5791702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BFF5261B-852F-4B98-9F63-BA7B9311703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112" y="1497904"/>
            <a:ext cx="5303980" cy="81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576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47B42C3-3516-48E2-A0BF-694C4EC67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1"/>
          <a:stretch/>
        </p:blipFill>
        <p:spPr>
          <a:xfrm>
            <a:off x="14060556" y="0"/>
            <a:ext cx="4227443" cy="10287000"/>
          </a:xfrm>
          <a:prstGeom prst="rect">
            <a:avLst/>
          </a:prstGeom>
        </p:spPr>
      </p:pic>
      <p:pic>
        <p:nvPicPr>
          <p:cNvPr id="4" name="Picture 10">
            <a:extLst>
              <a:ext uri="{FF2B5EF4-FFF2-40B4-BE49-F238E27FC236}">
                <a16:creationId xmlns:a16="http://schemas.microsoft.com/office/drawing/2014/main" id="{7C411381-07C3-4CB0-A57A-B9367C6F63E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174" b="2174"/>
          <a:stretch>
            <a:fillRect/>
          </a:stretch>
        </p:blipFill>
        <p:spPr>
          <a:xfrm>
            <a:off x="521951" y="429230"/>
            <a:ext cx="1327694" cy="89373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1DCD1C5-13CE-4DF8-A0F9-3216598E3B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41164" y="1669910"/>
            <a:ext cx="7921757" cy="6750332"/>
          </a:xfrm>
          <a:prstGeom prst="rect">
            <a:avLst/>
          </a:prstGeom>
        </p:spPr>
      </p:pic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FA51E8FE-3F42-4694-A29A-89977ADAB6D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38227" y="2165350"/>
            <a:ext cx="5508347" cy="6007100"/>
          </a:xfrm>
        </p:spPr>
        <p:txBody>
          <a:bodyPr/>
          <a:lstStyle>
            <a:lvl1pPr marL="254000" indent="0">
              <a:buNone/>
              <a:defRPr sz="5600">
                <a:solidFill>
                  <a:schemeClr val="bg1"/>
                </a:solidFill>
                <a:latin typeface="Bahnschrift SemiBold Condensed" panose="020B0502040204020203" pitchFamily="34" charset="0"/>
              </a:defRPr>
            </a:lvl1pPr>
          </a:lstStyle>
          <a:p>
            <a:pPr lvl="0"/>
            <a:endParaRPr lang="nl-NL" dirty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C50F8EBF-5613-4015-A931-DDD3384E35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494783" y="2232626"/>
            <a:ext cx="6565774" cy="647700"/>
          </a:xfrm>
        </p:spPr>
        <p:txBody>
          <a:bodyPr/>
          <a:lstStyle>
            <a:lvl1pPr marL="254000" indent="0">
              <a:buNone/>
              <a:defRPr sz="3200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  <a:lvl5pPr marL="1828800" indent="0">
              <a:buNone/>
              <a:defRPr/>
            </a:lvl5pPr>
          </a:lstStyle>
          <a:p>
            <a:pPr lvl="0"/>
            <a:endParaRPr lang="nl-BE" dirty="0"/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A752117B-01B3-43E2-8D79-407E11F9F5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51257" y="3387510"/>
            <a:ext cx="6734586" cy="3914438"/>
          </a:xfrm>
        </p:spPr>
        <p:txBody>
          <a:bodyPr/>
          <a:lstStyle>
            <a:lvl1pPr marL="254000" indent="0">
              <a:buNone/>
              <a:defRPr sz="2400">
                <a:solidFill>
                  <a:schemeClr val="accent2">
                    <a:lumMod val="10000"/>
                  </a:schemeClr>
                </a:solidFill>
                <a:latin typeface="Bahnschrift Light Semi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</a:lstStyle>
          <a:p>
            <a:pPr lvl="0"/>
            <a:r>
              <a:rPr lang="nl-NL" dirty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205864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9D9C9FC-049E-4432-8A7A-EBD32E1A13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1" y="1274618"/>
            <a:ext cx="8305800" cy="6754958"/>
          </a:xfrm>
          <a:prstGeom prst="rect">
            <a:avLst/>
          </a:prstGeom>
        </p:spPr>
      </p:pic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A74A36AC-161E-4171-BCD4-D2B26AE8AF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8702" y="416399"/>
            <a:ext cx="8304624" cy="1988322"/>
          </a:xfrm>
        </p:spPr>
        <p:txBody>
          <a:bodyPr/>
          <a:lstStyle>
            <a:lvl1pPr marL="254000" indent="0">
              <a:buNone/>
              <a:defRPr sz="5600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endParaRPr lang="nl-NL" dirty="0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BFC7308B-9825-48CE-96C1-C07FC52986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7526" y="2968627"/>
            <a:ext cx="8305800" cy="752474"/>
          </a:xfrm>
        </p:spPr>
        <p:txBody>
          <a:bodyPr/>
          <a:lstStyle>
            <a:lvl1pPr marL="254000" indent="0">
              <a:buNone/>
              <a:defRPr sz="3600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  <a:lvl2pPr marL="1168400" indent="0">
              <a:buNone/>
              <a:defRPr/>
            </a:lvl2pPr>
          </a:lstStyle>
          <a:p>
            <a:pPr lvl="0"/>
            <a:r>
              <a:rPr lang="nl-NL" dirty="0"/>
              <a:t>Tekststijl van het model bewerken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D0BC5E2C-359B-47BA-A609-5457BA4133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7526" y="4410076"/>
            <a:ext cx="8305800" cy="3619500"/>
          </a:xfrm>
        </p:spPr>
        <p:txBody>
          <a:bodyPr/>
          <a:lstStyle>
            <a:lvl1pPr marL="254000" indent="0">
              <a:buNone/>
              <a:defRPr sz="2400">
                <a:solidFill>
                  <a:schemeClr val="accent2">
                    <a:lumMod val="10000"/>
                  </a:schemeClr>
                </a:solidFill>
                <a:latin typeface="Bahnschrift Light Semi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</a:lstStyle>
          <a:p>
            <a:pPr lvl="0"/>
            <a:r>
              <a:rPr lang="nl-NL" dirty="0"/>
              <a:t>Tekststijl van het model bewerken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0F549E0-9133-4D73-B475-4777341C2B3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440255" y="1410560"/>
            <a:ext cx="1329043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5588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DC43E0D2-4A5E-47F1-B6C0-32CC72C080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758" y="0"/>
            <a:ext cx="14915235" cy="10287000"/>
          </a:xfrm>
          <a:prstGeom prst="rect">
            <a:avLst/>
          </a:prstGeo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E52054BD-9708-439B-ADE4-65C55243D15B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fld id="{00000000-1234-1234-1234-123412341234}" type="slidenum">
              <a:rPr lang="nl-NL" smtClean="0"/>
              <a:pPr algn="ctr"/>
              <a:t>‹N°›</a:t>
            </a:fld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FFDBC0E-501E-47BA-96BC-B5F582BA92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31853" y="1371032"/>
            <a:ext cx="7766414" cy="2558652"/>
          </a:xfrm>
          <a:prstGeom prst="rect">
            <a:avLst/>
          </a:prstGeom>
        </p:spPr>
      </p:pic>
      <p:sp>
        <p:nvSpPr>
          <p:cNvPr id="6" name="Tijdelijke aanduiding voor tekst 9">
            <a:extLst>
              <a:ext uri="{FF2B5EF4-FFF2-40B4-BE49-F238E27FC236}">
                <a16:creationId xmlns:a16="http://schemas.microsoft.com/office/drawing/2014/main" id="{653320EB-CC22-4BC1-9D64-43888711DC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906141" y="1543544"/>
            <a:ext cx="6417842" cy="1618204"/>
          </a:xfrm>
        </p:spPr>
        <p:txBody>
          <a:bodyPr>
            <a:noAutofit/>
          </a:bodyPr>
          <a:lstStyle>
            <a:lvl1pPr marL="254000" indent="0">
              <a:buNone/>
              <a:defRPr sz="4400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  <a:lvl2pPr marL="1168400" indent="0">
              <a:buNone/>
              <a:defRPr/>
            </a:lvl2pPr>
            <a:lvl4pPr marL="2997200" indent="0">
              <a:buNone/>
              <a:defRPr/>
            </a:lvl4pPr>
            <a:lvl5pPr marL="39116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A35571E-9052-43FE-BFB9-39134BCA689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489338" y="9105503"/>
            <a:ext cx="1329044" cy="902286"/>
          </a:xfrm>
          <a:prstGeom prst="rect">
            <a:avLst/>
          </a:prstGeom>
        </p:spPr>
      </p:pic>
      <p:sp>
        <p:nvSpPr>
          <p:cNvPr id="8" name="Tijdelijke aanduiding voor tekst 9">
            <a:extLst>
              <a:ext uri="{FF2B5EF4-FFF2-40B4-BE49-F238E27FC236}">
                <a16:creationId xmlns:a16="http://schemas.microsoft.com/office/drawing/2014/main" id="{3E4CED1E-A386-441D-80F9-1B4FEBEA4A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8702" y="5030443"/>
            <a:ext cx="8305800" cy="752474"/>
          </a:xfrm>
        </p:spPr>
        <p:txBody>
          <a:bodyPr/>
          <a:lstStyle>
            <a:lvl1pPr marL="254000" indent="0">
              <a:buNone/>
              <a:defRPr sz="3600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  <a:lvl2pPr marL="1168400" indent="0">
              <a:buNone/>
              <a:defRPr/>
            </a:lvl2pPr>
            <a:lvl4pPr marL="2997200" indent="0">
              <a:buNone/>
              <a:defRPr/>
            </a:lvl4pPr>
          </a:lstStyle>
          <a:p>
            <a:pPr lvl="0"/>
            <a:r>
              <a:rPr lang="nl-NL" dirty="0"/>
              <a:t>Tekststijl van het model bewerken</a:t>
            </a:r>
          </a:p>
        </p:txBody>
      </p:sp>
      <p:sp>
        <p:nvSpPr>
          <p:cNvPr id="9" name="Tijdelijke aanduiding voor tekst 13">
            <a:extLst>
              <a:ext uri="{FF2B5EF4-FFF2-40B4-BE49-F238E27FC236}">
                <a16:creationId xmlns:a16="http://schemas.microsoft.com/office/drawing/2014/main" id="{2093B423-F412-44EC-9D9A-BD2B741E47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8702" y="6316490"/>
            <a:ext cx="8305800" cy="3060700"/>
          </a:xfrm>
        </p:spPr>
        <p:txBody>
          <a:bodyPr/>
          <a:lstStyle>
            <a:lvl1pPr marL="254000" indent="0">
              <a:buNone/>
              <a:defRPr sz="2400">
                <a:solidFill>
                  <a:schemeClr val="accent2">
                    <a:lumMod val="10000"/>
                  </a:schemeClr>
                </a:solidFill>
                <a:latin typeface="Bahnschrift Light Semi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</a:lstStyle>
          <a:p>
            <a:pPr lvl="0"/>
            <a:r>
              <a:rPr lang="nl-NL"/>
              <a:t>Tekststijl van het model bewerken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F9CBEFBD-84BD-456E-B684-E837D942D03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531869" y="438880"/>
            <a:ext cx="958666" cy="42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95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1BFB9F66-F7E5-4C0E-8963-6CFC9A7810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22258" cy="10287000"/>
          </a:xfrm>
          <a:prstGeom prst="rect">
            <a:avLst/>
          </a:prstGeom>
        </p:spPr>
      </p:pic>
      <p:grpSp>
        <p:nvGrpSpPr>
          <p:cNvPr id="13" name="Group 10">
            <a:extLst>
              <a:ext uri="{FF2B5EF4-FFF2-40B4-BE49-F238E27FC236}">
                <a16:creationId xmlns:a16="http://schemas.microsoft.com/office/drawing/2014/main" id="{CB172745-BD80-4302-8854-00D3C6921170}"/>
              </a:ext>
            </a:extLst>
          </p:cNvPr>
          <p:cNvGrpSpPr/>
          <p:nvPr userDrawn="1"/>
        </p:nvGrpSpPr>
        <p:grpSpPr>
          <a:xfrm>
            <a:off x="6019801" y="2826414"/>
            <a:ext cx="10820401" cy="6324600"/>
            <a:chOff x="-111034" y="0"/>
            <a:chExt cx="3153364" cy="887241"/>
          </a:xfrm>
          <a:solidFill>
            <a:srgbClr val="F79646"/>
          </a:solidFill>
        </p:grpSpPr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8E7C120C-52FA-41B7-A3AD-8E036BBFD0AD}"/>
                </a:ext>
              </a:extLst>
            </p:cNvPr>
            <p:cNvSpPr/>
            <p:nvPr/>
          </p:nvSpPr>
          <p:spPr>
            <a:xfrm>
              <a:off x="-111034" y="0"/>
              <a:ext cx="3153364" cy="887241"/>
            </a:xfrm>
            <a:custGeom>
              <a:avLst/>
              <a:gdLst/>
              <a:ahLst/>
              <a:cxnLst/>
              <a:rect l="l" t="t" r="r" b="b"/>
              <a:pathLst>
                <a:path w="3242191" h="1085730">
                  <a:moveTo>
                    <a:pt x="3117731" y="1085729"/>
                  </a:moveTo>
                  <a:lnTo>
                    <a:pt x="124460" y="1085729"/>
                  </a:lnTo>
                  <a:cubicBezTo>
                    <a:pt x="55880" y="1085729"/>
                    <a:pt x="0" y="1029849"/>
                    <a:pt x="0" y="9612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117731" y="0"/>
                  </a:lnTo>
                  <a:cubicBezTo>
                    <a:pt x="3186311" y="0"/>
                    <a:pt x="3242191" y="55880"/>
                    <a:pt x="3242191" y="124460"/>
                  </a:cubicBezTo>
                  <a:lnTo>
                    <a:pt x="3242191" y="961270"/>
                  </a:lnTo>
                  <a:cubicBezTo>
                    <a:pt x="3242191" y="1029850"/>
                    <a:pt x="3186311" y="1085730"/>
                    <a:pt x="3117731" y="108573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nl-NL" dirty="0"/>
            </a:p>
          </p:txBody>
        </p:sp>
      </p:grpSp>
      <p:sp>
        <p:nvSpPr>
          <p:cNvPr id="16" name="Tijdelijke aanduiding voor tekst 9">
            <a:extLst>
              <a:ext uri="{FF2B5EF4-FFF2-40B4-BE49-F238E27FC236}">
                <a16:creationId xmlns:a16="http://schemas.microsoft.com/office/drawing/2014/main" id="{C6B8E77C-D8B1-4FBB-A5A2-75F57EDD4B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00" y="3424020"/>
            <a:ext cx="8839200" cy="752474"/>
          </a:xfrm>
        </p:spPr>
        <p:txBody>
          <a:bodyPr/>
          <a:lstStyle>
            <a:lvl1pPr marL="254000" indent="0">
              <a:buNone/>
              <a:defRPr sz="3600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  <a:lvl2pPr marL="1168400" indent="0">
              <a:buNone/>
              <a:defRPr/>
            </a:lvl2pPr>
            <a:lvl4pPr marL="2997200" indent="0">
              <a:buNone/>
              <a:defRPr/>
            </a:lvl4pPr>
          </a:lstStyle>
          <a:p>
            <a:pPr lvl="0"/>
            <a:r>
              <a:rPr lang="nl-NL" dirty="0"/>
              <a:t>Tekststijl van het model bewerken</a:t>
            </a:r>
          </a:p>
        </p:txBody>
      </p:sp>
      <p:sp>
        <p:nvSpPr>
          <p:cNvPr id="17" name="Tijdelijke aanduiding voor tekst 13">
            <a:extLst>
              <a:ext uri="{FF2B5EF4-FFF2-40B4-BE49-F238E27FC236}">
                <a16:creationId xmlns:a16="http://schemas.microsoft.com/office/drawing/2014/main" id="{6391FA03-C685-4F8A-8E70-A1263E6A55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8000" y="4655028"/>
            <a:ext cx="8839200" cy="3612671"/>
          </a:xfrm>
        </p:spPr>
        <p:txBody>
          <a:bodyPr/>
          <a:lstStyle>
            <a:lvl1pPr marL="254000" indent="0">
              <a:buNone/>
              <a:defRPr sz="2400">
                <a:solidFill>
                  <a:schemeClr val="accent2">
                    <a:lumMod val="10000"/>
                  </a:schemeClr>
                </a:solidFill>
                <a:latin typeface="Bahnschrift Light Semi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</a:lstStyle>
          <a:p>
            <a:pPr lvl="0"/>
            <a:r>
              <a:rPr lang="nl-NL"/>
              <a:t>Tekststijl van het model bewerken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2BBC1E11-3A79-412D-824F-E038443D33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2400" y="9029700"/>
            <a:ext cx="1329043" cy="902286"/>
          </a:xfrm>
          <a:prstGeom prst="rect">
            <a:avLst/>
          </a:prstGeom>
        </p:spPr>
      </p:pic>
      <p:sp>
        <p:nvSpPr>
          <p:cNvPr id="10" name="Titel 1">
            <a:extLst>
              <a:ext uri="{FF2B5EF4-FFF2-40B4-BE49-F238E27FC236}">
                <a16:creationId xmlns:a16="http://schemas.microsoft.com/office/drawing/2014/main" id="{50A090BB-C57A-4F05-95EF-46FF901AB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0361" y="1104080"/>
            <a:ext cx="8859280" cy="1243800"/>
          </a:xfrm>
        </p:spPr>
        <p:txBody>
          <a:bodyPr/>
          <a:lstStyle>
            <a:lvl1pPr>
              <a:defRPr sz="5600" cap="none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3718358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430740A-5912-4B1E-BED6-EDED0963E0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0391" y="0"/>
            <a:ext cx="5117609" cy="10281323"/>
          </a:xfrm>
          <a:prstGeom prst="rect">
            <a:avLst/>
          </a:prstGeom>
        </p:spPr>
      </p:pic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BC083FB5-79C8-4774-B7E3-77B7EDB2FC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567802" y="990369"/>
            <a:ext cx="3263446" cy="2242688"/>
          </a:xfrm>
        </p:spPr>
        <p:txBody>
          <a:bodyPr>
            <a:noAutofit/>
          </a:bodyPr>
          <a:lstStyle>
            <a:lvl1pPr marL="254000" indent="0">
              <a:buNone/>
              <a:defRPr sz="5600">
                <a:solidFill>
                  <a:schemeClr val="bg1"/>
                </a:solidFill>
                <a:latin typeface="Bahnschrift SemiBold Condensed" panose="020B0502040204020203" pitchFamily="34" charset="0"/>
              </a:defRPr>
            </a:lvl1pPr>
            <a:lvl2pPr marL="1168400" indent="0">
              <a:buNone/>
              <a:defRPr/>
            </a:lvl2pPr>
            <a:lvl4pPr marL="2997200" indent="0">
              <a:buNone/>
              <a:defRPr/>
            </a:lvl4pPr>
          </a:lstStyle>
          <a:p>
            <a:pPr lvl="0"/>
            <a:r>
              <a:rPr lang="nl-NL"/>
              <a:t>Tekststijl van het model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0252EA1-16E8-443E-A77F-8EEF9BB774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03835" y="304800"/>
            <a:ext cx="1329043" cy="902286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DEE98B6-9C7E-4E7E-A983-D06AEE57D0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9643" y="983343"/>
            <a:ext cx="8961877" cy="8512928"/>
          </a:xfrm>
          <a:prstGeom prst="rect">
            <a:avLst/>
          </a:prstGeom>
        </p:spPr>
      </p:pic>
      <p:sp>
        <p:nvSpPr>
          <p:cNvPr id="15" name="Tijdelijke aanduiding voor tekst 11">
            <a:extLst>
              <a:ext uri="{FF2B5EF4-FFF2-40B4-BE49-F238E27FC236}">
                <a16:creationId xmlns:a16="http://schemas.microsoft.com/office/drawing/2014/main" id="{8DAD505F-EB23-4CE9-8254-173DB64722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22536" y="1334865"/>
            <a:ext cx="5121274" cy="647700"/>
          </a:xfrm>
        </p:spPr>
        <p:txBody>
          <a:bodyPr/>
          <a:lstStyle>
            <a:lvl1pPr marL="254000" indent="0">
              <a:buNone/>
              <a:defRPr sz="3200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Tekststijl van het model bewerken</a:t>
            </a:r>
          </a:p>
        </p:txBody>
      </p:sp>
      <p:sp>
        <p:nvSpPr>
          <p:cNvPr id="16" name="Tijdelijke aanduiding voor tekst 13">
            <a:extLst>
              <a:ext uri="{FF2B5EF4-FFF2-40B4-BE49-F238E27FC236}">
                <a16:creationId xmlns:a16="http://schemas.microsoft.com/office/drawing/2014/main" id="{648B0524-12FF-4284-9FD4-1E23103CB7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22536" y="2367044"/>
            <a:ext cx="7445693" cy="6936613"/>
          </a:xfrm>
        </p:spPr>
        <p:txBody>
          <a:bodyPr/>
          <a:lstStyle>
            <a:lvl1pPr marL="254000" indent="0">
              <a:buNone/>
              <a:defRPr sz="2400">
                <a:solidFill>
                  <a:schemeClr val="accent2">
                    <a:lumMod val="10000"/>
                  </a:schemeClr>
                </a:solidFill>
                <a:latin typeface="Bahnschrift Light Semi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</a:lstStyle>
          <a:p>
            <a:pPr lvl="0"/>
            <a:r>
              <a:rPr lang="nl-NL" dirty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8416551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50CBDA9-F2F5-4CB6-A814-660537F520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3165" y="4631504"/>
            <a:ext cx="7714835" cy="5655496"/>
          </a:xfrm>
          <a:prstGeom prst="rect">
            <a:avLst/>
          </a:prstGeom>
        </p:spPr>
      </p:pic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BC083FB5-79C8-4774-B7E3-77B7EDB2FC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567802" y="990369"/>
            <a:ext cx="6196198" cy="2242688"/>
          </a:xfrm>
        </p:spPr>
        <p:txBody>
          <a:bodyPr>
            <a:noAutofit/>
          </a:bodyPr>
          <a:lstStyle>
            <a:lvl1pPr marL="254000" indent="0">
              <a:buNone/>
              <a:defRPr sz="5600">
                <a:solidFill>
                  <a:schemeClr val="bg1"/>
                </a:solidFill>
                <a:latin typeface="Bahnschrift SemiBold Condensed" panose="020B0502040204020203" pitchFamily="34" charset="0"/>
              </a:defRPr>
            </a:lvl1pPr>
            <a:lvl2pPr marL="1168400" indent="0">
              <a:buNone/>
              <a:defRPr/>
            </a:lvl2pPr>
            <a:lvl4pPr marL="2997200" indent="0">
              <a:buNone/>
              <a:defRPr/>
            </a:lvl4pPr>
          </a:lstStyle>
          <a:p>
            <a:pPr lvl="0"/>
            <a:r>
              <a:rPr lang="nl-NL" dirty="0"/>
              <a:t>Tekststijl van het model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0252EA1-16E8-443E-A77F-8EEF9BB774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51678" y="9045128"/>
            <a:ext cx="1329043" cy="902286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DEE98B6-9C7E-4E7E-A983-D06AEE57D0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9643" y="983343"/>
            <a:ext cx="8961877" cy="8512928"/>
          </a:xfrm>
          <a:prstGeom prst="rect">
            <a:avLst/>
          </a:prstGeom>
        </p:spPr>
      </p:pic>
      <p:sp>
        <p:nvSpPr>
          <p:cNvPr id="15" name="Tijdelijke aanduiding voor tekst 11">
            <a:extLst>
              <a:ext uri="{FF2B5EF4-FFF2-40B4-BE49-F238E27FC236}">
                <a16:creationId xmlns:a16="http://schemas.microsoft.com/office/drawing/2014/main" id="{8DAD505F-EB23-4CE9-8254-173DB64722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22536" y="1334865"/>
            <a:ext cx="5121274" cy="647700"/>
          </a:xfrm>
        </p:spPr>
        <p:txBody>
          <a:bodyPr/>
          <a:lstStyle>
            <a:lvl1pPr marL="254000" indent="0">
              <a:buNone/>
              <a:defRPr sz="3200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Tekststijl van het model bewerken</a:t>
            </a:r>
          </a:p>
        </p:txBody>
      </p:sp>
      <p:sp>
        <p:nvSpPr>
          <p:cNvPr id="16" name="Tijdelijke aanduiding voor tekst 13">
            <a:extLst>
              <a:ext uri="{FF2B5EF4-FFF2-40B4-BE49-F238E27FC236}">
                <a16:creationId xmlns:a16="http://schemas.microsoft.com/office/drawing/2014/main" id="{648B0524-12FF-4284-9FD4-1E23103CB7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22536" y="2367044"/>
            <a:ext cx="7445693" cy="6936613"/>
          </a:xfrm>
        </p:spPr>
        <p:txBody>
          <a:bodyPr/>
          <a:lstStyle>
            <a:lvl1pPr marL="254000" indent="0">
              <a:buNone/>
              <a:defRPr sz="2400">
                <a:solidFill>
                  <a:schemeClr val="accent2">
                    <a:lumMod val="10000"/>
                  </a:schemeClr>
                </a:solidFill>
                <a:latin typeface="Bahnschrift Light Semi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</a:lstStyle>
          <a:p>
            <a:pPr lvl="0"/>
            <a:r>
              <a:rPr lang="nl-NL" dirty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74378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fr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DA169-666A-4CDD-8366-41B4D654DF64}" type="datetimeFigureOut">
              <a:rPr lang="fr-BE" smtClean="0"/>
              <a:t>08-11-24</a:t>
            </a:fld>
            <a:endParaRPr lang="fr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2B35F-7240-4631-8668-CA97226E1CD7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991115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088ED778-AFD0-4110-B9FE-5DBDB3169D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3394"/>
            <a:ext cx="8959658" cy="6631377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68ED9522-45BA-4418-9200-DAD4B06C3D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65143" y="672390"/>
            <a:ext cx="9945080" cy="851292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5AEB47B-8FE9-45F8-9A13-2DE04D4AD6B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12035" y="1282588"/>
            <a:ext cx="1365622" cy="963251"/>
          </a:xfrm>
          <a:prstGeom prst="rect">
            <a:avLst/>
          </a:prstGeom>
        </p:spPr>
      </p:pic>
      <p:sp>
        <p:nvSpPr>
          <p:cNvPr id="5" name="Tijdelijke aanduiding voor tekst 13">
            <a:extLst>
              <a:ext uri="{FF2B5EF4-FFF2-40B4-BE49-F238E27FC236}">
                <a16:creationId xmlns:a16="http://schemas.microsoft.com/office/drawing/2014/main" id="{776C5CF5-8BA7-46E1-821B-AB8060E1E1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95004" y="2830286"/>
            <a:ext cx="8859281" cy="6024384"/>
          </a:xfrm>
        </p:spPr>
        <p:txBody>
          <a:bodyPr/>
          <a:lstStyle>
            <a:lvl1pPr marL="254000" indent="0">
              <a:buNone/>
              <a:defRPr sz="2400">
                <a:solidFill>
                  <a:schemeClr val="accent2">
                    <a:lumMod val="10000"/>
                  </a:schemeClr>
                </a:solidFill>
                <a:latin typeface="Bahnschrift Light Semi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</a:lstStyle>
          <a:p>
            <a:pPr lvl="0"/>
            <a:r>
              <a:rPr lang="nl-NL" dirty="0"/>
              <a:t>Tekststijl van het model bewerken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652D9C2-63D5-424B-9C36-932CCCE32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004" y="1142314"/>
            <a:ext cx="8859280" cy="1243800"/>
          </a:xfrm>
        </p:spPr>
        <p:txBody>
          <a:bodyPr/>
          <a:lstStyle>
            <a:lvl1pPr>
              <a:defRPr sz="5600" cap="none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Tijdelijke aanduiding voor tekst 11">
            <a:extLst>
              <a:ext uri="{FF2B5EF4-FFF2-40B4-BE49-F238E27FC236}">
                <a16:creationId xmlns:a16="http://schemas.microsoft.com/office/drawing/2014/main" id="{864569B9-4F1C-4D52-931A-AC50855214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2035" y="8045419"/>
            <a:ext cx="6754822" cy="647700"/>
          </a:xfrm>
        </p:spPr>
        <p:txBody>
          <a:bodyPr/>
          <a:lstStyle>
            <a:lvl1pPr marL="254000" indent="0">
              <a:buNone/>
              <a:defRPr sz="3200">
                <a:solidFill>
                  <a:schemeClr val="bg1"/>
                </a:solidFill>
                <a:latin typeface="Bahnschrift SemiBold 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5113919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A862AD72-9263-4EC3-8C11-304A81CC5B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0046"/>
            <a:ext cx="11984183" cy="604695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E70ED2F-B8BD-454E-A51C-FDBA72CB8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366" y="976745"/>
            <a:ext cx="9819084" cy="1143000"/>
          </a:xfrm>
        </p:spPr>
        <p:txBody>
          <a:bodyPr>
            <a:normAutofit/>
          </a:bodyPr>
          <a:lstStyle>
            <a:lvl1pPr algn="l">
              <a:defRPr sz="5600" cap="none"/>
            </a:lvl1pPr>
          </a:lstStyle>
          <a:p>
            <a:endParaRPr lang="nl-NL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789F2418-F5B7-482E-A183-459773162DEB}"/>
              </a:ext>
            </a:extLst>
          </p:cNvPr>
          <p:cNvSpPr/>
          <p:nvPr userDrawn="1"/>
        </p:nvSpPr>
        <p:spPr>
          <a:xfrm>
            <a:off x="11984183" y="-1"/>
            <a:ext cx="6303818" cy="10287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jdelijke aanduiding voor tekst 11">
            <a:extLst>
              <a:ext uri="{FF2B5EF4-FFF2-40B4-BE49-F238E27FC236}">
                <a16:creationId xmlns:a16="http://schemas.microsoft.com/office/drawing/2014/main" id="{6C96E671-47CE-4DC8-8592-A068D554DF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382176" y="1581712"/>
            <a:ext cx="5507832" cy="538034"/>
          </a:xfrm>
        </p:spPr>
        <p:txBody>
          <a:bodyPr/>
          <a:lstStyle>
            <a:lvl1pPr marL="254000" indent="0">
              <a:buNone/>
              <a:defRPr sz="3200">
                <a:solidFill>
                  <a:schemeClr val="bg1"/>
                </a:solidFill>
                <a:latin typeface="Bahnschrift SemiBold 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Tekststijl van het model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D65C249-2012-458E-8DED-1AED98D53C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89615" y="9056539"/>
            <a:ext cx="1329043" cy="902286"/>
          </a:xfrm>
          <a:prstGeom prst="rect">
            <a:avLst/>
          </a:prstGeom>
        </p:spPr>
      </p:pic>
      <p:sp>
        <p:nvSpPr>
          <p:cNvPr id="8" name="Tijdelijke aanduiding voor tekst 13">
            <a:extLst>
              <a:ext uri="{FF2B5EF4-FFF2-40B4-BE49-F238E27FC236}">
                <a16:creationId xmlns:a16="http://schemas.microsoft.com/office/drawing/2014/main" id="{7BFDE69B-83AB-45FE-935F-E7C848CA0A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566587" y="2892915"/>
            <a:ext cx="5323421" cy="6914963"/>
          </a:xfrm>
        </p:spPr>
        <p:txBody>
          <a:bodyPr/>
          <a:lstStyle>
            <a:lvl1pPr marL="254000" indent="0">
              <a:buNone/>
              <a:defRPr sz="2400">
                <a:solidFill>
                  <a:schemeClr val="accent2">
                    <a:lumMod val="10000"/>
                  </a:schemeClr>
                </a:solidFill>
                <a:latin typeface="Bahnschrift Light Semi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</a:lstStyle>
          <a:p>
            <a:pPr lvl="0"/>
            <a:r>
              <a:rPr lang="nl-NL" dirty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4273700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D481CB0-24F0-4D46-A003-DCE44F9692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5854353"/>
          </a:xfrm>
          <a:prstGeom prst="rect">
            <a:avLst/>
          </a:prstGeom>
        </p:spPr>
      </p:pic>
      <p:sp>
        <p:nvSpPr>
          <p:cNvPr id="3" name="Tijdelijke aanduiding voor dianummer 2">
            <a:extLst>
              <a:ext uri="{FF2B5EF4-FFF2-40B4-BE49-F238E27FC236}">
                <a16:creationId xmlns:a16="http://schemas.microsoft.com/office/drawing/2014/main" id="{BF67DFCE-2BE3-4BC5-82EC-F94FAD3C13D0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fld id="{00000000-1234-1234-1234-123412341234}" type="slidenum">
              <a:rPr lang="nl-NL" smtClean="0"/>
              <a:pPr algn="ctr"/>
              <a:t>‹N°›</a:t>
            </a:fld>
            <a:endParaRPr lang="nl-NL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DCDF681-93B5-479A-828A-AA40B83B5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98" y="3717236"/>
            <a:ext cx="6421704" cy="1243800"/>
          </a:xfrm>
        </p:spPr>
        <p:txBody>
          <a:bodyPr/>
          <a:lstStyle>
            <a:lvl1pPr>
              <a:defRPr sz="5600" cap="none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4DD47320-0298-493E-9B76-52300BCDCD24}"/>
              </a:ext>
            </a:extLst>
          </p:cNvPr>
          <p:cNvSpPr/>
          <p:nvPr userDrawn="1"/>
        </p:nvSpPr>
        <p:spPr>
          <a:xfrm>
            <a:off x="712700" y="5451658"/>
            <a:ext cx="5188328" cy="1620684"/>
          </a:xfrm>
          <a:custGeom>
            <a:avLst/>
            <a:gdLst/>
            <a:ahLst/>
            <a:cxnLst/>
            <a:rect l="l" t="t" r="r" b="b"/>
            <a:pathLst>
              <a:path w="2993618" h="907639">
                <a:moveTo>
                  <a:pt x="2869158" y="907639"/>
                </a:moveTo>
                <a:lnTo>
                  <a:pt x="124460" y="907639"/>
                </a:lnTo>
                <a:cubicBezTo>
                  <a:pt x="55880" y="907639"/>
                  <a:pt x="0" y="851759"/>
                  <a:pt x="0" y="78317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869158" y="0"/>
                </a:lnTo>
                <a:cubicBezTo>
                  <a:pt x="2937739" y="0"/>
                  <a:pt x="2993618" y="55880"/>
                  <a:pt x="2993618" y="124460"/>
                </a:cubicBezTo>
                <a:lnTo>
                  <a:pt x="2993618" y="783179"/>
                </a:lnTo>
                <a:cubicBezTo>
                  <a:pt x="2993618" y="851759"/>
                  <a:pt x="2937739" y="907639"/>
                  <a:pt x="2869158" y="907639"/>
                </a:cubicBezTo>
                <a:close/>
              </a:path>
            </a:pathLst>
          </a:custGeom>
          <a:solidFill>
            <a:srgbClr val="E8882E"/>
          </a:solidFill>
        </p:spPr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3E728AEC-FF1D-483A-A688-F15CCE125E6D}"/>
              </a:ext>
            </a:extLst>
          </p:cNvPr>
          <p:cNvSpPr/>
          <p:nvPr userDrawn="1"/>
        </p:nvSpPr>
        <p:spPr>
          <a:xfrm>
            <a:off x="6315880" y="5490040"/>
            <a:ext cx="5188328" cy="1620684"/>
          </a:xfrm>
          <a:custGeom>
            <a:avLst/>
            <a:gdLst/>
            <a:ahLst/>
            <a:cxnLst/>
            <a:rect l="l" t="t" r="r" b="b"/>
            <a:pathLst>
              <a:path w="2993618" h="907639">
                <a:moveTo>
                  <a:pt x="2869158" y="907639"/>
                </a:moveTo>
                <a:lnTo>
                  <a:pt x="124460" y="907639"/>
                </a:lnTo>
                <a:cubicBezTo>
                  <a:pt x="55880" y="907639"/>
                  <a:pt x="0" y="851759"/>
                  <a:pt x="0" y="78317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869158" y="0"/>
                </a:lnTo>
                <a:cubicBezTo>
                  <a:pt x="2937739" y="0"/>
                  <a:pt x="2993618" y="55880"/>
                  <a:pt x="2993618" y="124460"/>
                </a:cubicBezTo>
                <a:lnTo>
                  <a:pt x="2993618" y="783179"/>
                </a:lnTo>
                <a:cubicBezTo>
                  <a:pt x="2993618" y="851759"/>
                  <a:pt x="2937739" y="907639"/>
                  <a:pt x="2869158" y="907639"/>
                </a:cubicBezTo>
                <a:close/>
              </a:path>
            </a:pathLst>
          </a:custGeom>
          <a:solidFill>
            <a:srgbClr val="E8882E"/>
          </a:solidFill>
        </p:spPr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616DC11D-097A-43CF-9FCD-C48E3FB9C50A}"/>
              </a:ext>
            </a:extLst>
          </p:cNvPr>
          <p:cNvSpPr/>
          <p:nvPr userDrawn="1"/>
        </p:nvSpPr>
        <p:spPr>
          <a:xfrm>
            <a:off x="11919060" y="5451658"/>
            <a:ext cx="5188328" cy="1620684"/>
          </a:xfrm>
          <a:custGeom>
            <a:avLst/>
            <a:gdLst/>
            <a:ahLst/>
            <a:cxnLst/>
            <a:rect l="l" t="t" r="r" b="b"/>
            <a:pathLst>
              <a:path w="2993618" h="907639">
                <a:moveTo>
                  <a:pt x="2869158" y="907639"/>
                </a:moveTo>
                <a:lnTo>
                  <a:pt x="124460" y="907639"/>
                </a:lnTo>
                <a:cubicBezTo>
                  <a:pt x="55880" y="907639"/>
                  <a:pt x="0" y="851759"/>
                  <a:pt x="0" y="78317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869158" y="0"/>
                </a:lnTo>
                <a:cubicBezTo>
                  <a:pt x="2937739" y="0"/>
                  <a:pt x="2993618" y="55880"/>
                  <a:pt x="2993618" y="124460"/>
                </a:cubicBezTo>
                <a:lnTo>
                  <a:pt x="2993618" y="783179"/>
                </a:lnTo>
                <a:cubicBezTo>
                  <a:pt x="2993618" y="851759"/>
                  <a:pt x="2937739" y="907639"/>
                  <a:pt x="2869158" y="907639"/>
                </a:cubicBezTo>
                <a:close/>
              </a:path>
            </a:pathLst>
          </a:custGeom>
          <a:solidFill>
            <a:srgbClr val="E8882E"/>
          </a:solidFill>
        </p:spPr>
      </p:sp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90606965-34C1-41E0-A2E0-EB0707DB3D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3945" y="5569406"/>
            <a:ext cx="5052758" cy="1296148"/>
          </a:xfrm>
        </p:spPr>
        <p:txBody>
          <a:bodyPr/>
          <a:lstStyle>
            <a:lvl1pPr marL="254000" indent="0">
              <a:buNone/>
              <a:defRPr sz="3600">
                <a:solidFill>
                  <a:schemeClr val="bg1"/>
                </a:solidFill>
                <a:latin typeface="Bahnschrift SemiBold Condensed" panose="020B0502040204020203" pitchFamily="34" charset="0"/>
              </a:defRPr>
            </a:lvl1pPr>
            <a:lvl2pPr marL="1168400" indent="0">
              <a:buNone/>
              <a:defRPr/>
            </a:lvl2pPr>
            <a:lvl4pPr marL="2997200" indent="0">
              <a:buNone/>
              <a:defRPr/>
            </a:lvl4pPr>
            <a:lvl5pPr marL="39116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4EF04809-C665-4F4B-9639-828AAD0D3F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74383" y="5589649"/>
            <a:ext cx="4566930" cy="1275906"/>
          </a:xfrm>
        </p:spPr>
        <p:txBody>
          <a:bodyPr/>
          <a:lstStyle>
            <a:lvl1pPr marL="254000" indent="0">
              <a:buNone/>
              <a:defRPr sz="3600">
                <a:solidFill>
                  <a:schemeClr val="bg1"/>
                </a:solidFill>
                <a:latin typeface="Bahnschrift SemiBold Condensed" panose="020B0502040204020203" pitchFamily="34" charset="0"/>
              </a:defRPr>
            </a:lvl1pPr>
            <a:lvl2pPr marL="1168400" indent="0">
              <a:buNone/>
              <a:defRPr/>
            </a:lvl2pPr>
            <a:lvl4pPr marL="2997200" indent="0">
              <a:buNone/>
              <a:defRPr/>
            </a:lvl4pPr>
            <a:lvl5pPr marL="39116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4" name="Tijdelijke aanduiding voor tekst 9">
            <a:extLst>
              <a:ext uri="{FF2B5EF4-FFF2-40B4-BE49-F238E27FC236}">
                <a16:creationId xmlns:a16="http://schemas.microsoft.com/office/drawing/2014/main" id="{04ACE474-C45D-4506-945F-18535E3961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54631" y="5607696"/>
            <a:ext cx="5052758" cy="1296148"/>
          </a:xfrm>
        </p:spPr>
        <p:txBody>
          <a:bodyPr/>
          <a:lstStyle>
            <a:lvl1pPr marL="254000" indent="0">
              <a:buNone/>
              <a:defRPr sz="3600">
                <a:solidFill>
                  <a:schemeClr val="bg1"/>
                </a:solidFill>
                <a:latin typeface="Bahnschrift SemiBold Condensed" panose="020B0502040204020203" pitchFamily="34" charset="0"/>
              </a:defRPr>
            </a:lvl1pPr>
            <a:lvl2pPr marL="1168400" indent="0">
              <a:buNone/>
              <a:defRPr/>
            </a:lvl2pPr>
            <a:lvl4pPr marL="2997200" indent="0">
              <a:buNone/>
              <a:defRPr/>
            </a:lvl4pPr>
            <a:lvl5pPr marL="39116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5" name="Tijdelijke aanduiding voor tekst 13">
            <a:extLst>
              <a:ext uri="{FF2B5EF4-FFF2-40B4-BE49-F238E27FC236}">
                <a16:creationId xmlns:a16="http://schemas.microsoft.com/office/drawing/2014/main" id="{D30B259E-C950-4EA5-8520-129802E613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2701" y="7304963"/>
            <a:ext cx="5124002" cy="2224170"/>
          </a:xfrm>
        </p:spPr>
        <p:txBody>
          <a:bodyPr/>
          <a:lstStyle>
            <a:lvl1pPr marL="254000" indent="0">
              <a:buNone/>
              <a:defRPr sz="2400">
                <a:solidFill>
                  <a:schemeClr val="accent2">
                    <a:lumMod val="10000"/>
                  </a:schemeClr>
                </a:solidFill>
                <a:latin typeface="Bahnschrift Light Semi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6" name="Tijdelijke aanduiding voor tekst 13">
            <a:extLst>
              <a:ext uri="{FF2B5EF4-FFF2-40B4-BE49-F238E27FC236}">
                <a16:creationId xmlns:a16="http://schemas.microsoft.com/office/drawing/2014/main" id="{637989BB-4CE9-4BD2-BE22-5C88DAC292A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15881" y="7324771"/>
            <a:ext cx="5124002" cy="2224170"/>
          </a:xfrm>
        </p:spPr>
        <p:txBody>
          <a:bodyPr/>
          <a:lstStyle>
            <a:lvl1pPr marL="254000" indent="0">
              <a:buNone/>
              <a:defRPr sz="2400">
                <a:solidFill>
                  <a:schemeClr val="accent2">
                    <a:lumMod val="10000"/>
                  </a:schemeClr>
                </a:solidFill>
                <a:latin typeface="Bahnschrift Light Semi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7" name="Tijdelijke aanduiding voor tekst 13">
            <a:extLst>
              <a:ext uri="{FF2B5EF4-FFF2-40B4-BE49-F238E27FC236}">
                <a16:creationId xmlns:a16="http://schemas.microsoft.com/office/drawing/2014/main" id="{C7ADF47E-93AE-4EAE-AF11-54E649A4BD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019007" y="7324771"/>
            <a:ext cx="5124002" cy="2224170"/>
          </a:xfrm>
        </p:spPr>
        <p:txBody>
          <a:bodyPr/>
          <a:lstStyle>
            <a:lvl1pPr marL="254000" indent="0">
              <a:buNone/>
              <a:defRPr sz="2400">
                <a:solidFill>
                  <a:schemeClr val="accent2">
                    <a:lumMod val="10000"/>
                  </a:schemeClr>
                </a:solidFill>
                <a:latin typeface="Bahnschrift Light Semi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</a:lstStyle>
          <a:p>
            <a:pPr lvl="0"/>
            <a:r>
              <a:rPr lang="nl-NL"/>
              <a:t>Tekststijl van het model bewerken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A46FDCCE-5BD5-4408-A9F1-FF63F070F5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681898" y="286916"/>
            <a:ext cx="1329044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10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58E089-0C65-483D-BA91-C377CE03A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780" y="3792682"/>
            <a:ext cx="7259783" cy="1143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3F05331E-7183-49EF-91F0-5F1D7E309658}"/>
              </a:ext>
            </a:extLst>
          </p:cNvPr>
          <p:cNvSpPr/>
          <p:nvPr userDrawn="1"/>
        </p:nvSpPr>
        <p:spPr>
          <a:xfrm>
            <a:off x="7883236" y="460663"/>
            <a:ext cx="10127673" cy="9365673"/>
          </a:xfrm>
          <a:prstGeom prst="roundRect">
            <a:avLst/>
          </a:prstGeom>
          <a:solidFill>
            <a:srgbClr val="B7D6DF"/>
          </a:solidFill>
          <a:ln>
            <a:solidFill>
              <a:srgbClr val="B7D6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Tijdelijke aanduiding voor tekst 13">
            <a:extLst>
              <a:ext uri="{FF2B5EF4-FFF2-40B4-BE49-F238E27FC236}">
                <a16:creationId xmlns:a16="http://schemas.microsoft.com/office/drawing/2014/main" id="{4FBA5E9F-BDA3-4026-A886-5F914F9F4D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13172" y="2912917"/>
            <a:ext cx="9067800" cy="5898573"/>
          </a:xfrm>
        </p:spPr>
        <p:txBody>
          <a:bodyPr/>
          <a:lstStyle>
            <a:lvl1pPr marL="254000" indent="0">
              <a:buNone/>
              <a:defRPr sz="2400">
                <a:solidFill>
                  <a:schemeClr val="bg1"/>
                </a:solidFill>
                <a:latin typeface="Bahnschrift Light Semi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9" name="Tijdelijke aanduiding voor tekst 11">
            <a:extLst>
              <a:ext uri="{FF2B5EF4-FFF2-40B4-BE49-F238E27FC236}">
                <a16:creationId xmlns:a16="http://schemas.microsoft.com/office/drawing/2014/main" id="{B6B3CFEE-EEBB-44D5-ACCE-9D95EC2DCE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13172" y="1898071"/>
            <a:ext cx="9067800" cy="647700"/>
          </a:xfrm>
        </p:spPr>
        <p:txBody>
          <a:bodyPr/>
          <a:lstStyle>
            <a:lvl1pPr marL="254000" indent="0">
              <a:buNone/>
              <a:defRPr sz="3200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Tekststijl van het model bewerken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604EBCE-40CE-4FC4-A7CE-1B5ADD25F9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8034" y="9079914"/>
            <a:ext cx="1329043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302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5E30E57-CD0E-482D-A3B7-2053C48AD7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0219"/>
            <a:ext cx="8561200" cy="567678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658E089-0C65-483D-BA91-C377CE03A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5" y="2778074"/>
            <a:ext cx="7259783" cy="1143000"/>
          </a:xfrm>
        </p:spPr>
        <p:txBody>
          <a:bodyPr/>
          <a:lstStyle>
            <a:lvl1pPr>
              <a:defRPr cap="none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6" name="Rechthoek: afgeronde hoeken 5">
            <a:extLst>
              <a:ext uri="{FF2B5EF4-FFF2-40B4-BE49-F238E27FC236}">
                <a16:creationId xmlns:a16="http://schemas.microsoft.com/office/drawing/2014/main" id="{3F05331E-7183-49EF-91F0-5F1D7E309658}"/>
              </a:ext>
            </a:extLst>
          </p:cNvPr>
          <p:cNvSpPr/>
          <p:nvPr userDrawn="1"/>
        </p:nvSpPr>
        <p:spPr>
          <a:xfrm>
            <a:off x="7883236" y="460663"/>
            <a:ext cx="10127673" cy="9365673"/>
          </a:xfrm>
          <a:prstGeom prst="roundRect">
            <a:avLst/>
          </a:prstGeom>
          <a:solidFill>
            <a:srgbClr val="B7D6DF"/>
          </a:solidFill>
          <a:ln>
            <a:solidFill>
              <a:srgbClr val="B7D6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Tijdelijke aanduiding voor tekst 13">
            <a:extLst>
              <a:ext uri="{FF2B5EF4-FFF2-40B4-BE49-F238E27FC236}">
                <a16:creationId xmlns:a16="http://schemas.microsoft.com/office/drawing/2014/main" id="{4FBA5E9F-BDA3-4026-A886-5F914F9F4D6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13172" y="2912917"/>
            <a:ext cx="9067800" cy="5898573"/>
          </a:xfrm>
        </p:spPr>
        <p:txBody>
          <a:bodyPr/>
          <a:lstStyle>
            <a:lvl1pPr marL="254000" indent="0">
              <a:buNone/>
              <a:defRPr sz="2400">
                <a:solidFill>
                  <a:schemeClr val="bg1"/>
                </a:solidFill>
                <a:latin typeface="Bahnschrift Light Semi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9" name="Tijdelijke aanduiding voor tekst 11">
            <a:extLst>
              <a:ext uri="{FF2B5EF4-FFF2-40B4-BE49-F238E27FC236}">
                <a16:creationId xmlns:a16="http://schemas.microsoft.com/office/drawing/2014/main" id="{B6B3CFEE-EEBB-44D5-ACCE-9D95EC2DCE5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13172" y="1898071"/>
            <a:ext cx="9067800" cy="647700"/>
          </a:xfrm>
        </p:spPr>
        <p:txBody>
          <a:bodyPr/>
          <a:lstStyle>
            <a:lvl1pPr marL="254000" indent="0">
              <a:buNone/>
              <a:defRPr sz="3200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  <a:lvl5pPr marL="18288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5604EBCE-40CE-4FC4-A7CE-1B5ADD25F9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68034" y="9079914"/>
            <a:ext cx="1329043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2416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6929121-4C2C-4A9D-B6B5-B66FE2DD8D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7"/>
            <a:ext cx="4003415" cy="1028132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0252EA1-16E8-443E-A77F-8EEF9BB774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600" y="9029700"/>
            <a:ext cx="1329043" cy="902286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DEE98B6-9C7E-4E7E-A983-D06AEE57D0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29737" y="1046940"/>
            <a:ext cx="9847944" cy="8193119"/>
          </a:xfrm>
          <a:prstGeom prst="rect">
            <a:avLst/>
          </a:prstGeom>
        </p:spPr>
      </p:pic>
      <p:sp>
        <p:nvSpPr>
          <p:cNvPr id="15" name="Tijdelijke aanduiding voor tekst 11">
            <a:extLst>
              <a:ext uri="{FF2B5EF4-FFF2-40B4-BE49-F238E27FC236}">
                <a16:creationId xmlns:a16="http://schemas.microsoft.com/office/drawing/2014/main" id="{8DAD505F-EB23-4CE9-8254-173DB64722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997877" y="1263058"/>
            <a:ext cx="8178521" cy="647700"/>
          </a:xfrm>
        </p:spPr>
        <p:txBody>
          <a:bodyPr/>
          <a:lstStyle>
            <a:lvl1pPr marL="254000" indent="0">
              <a:buNone/>
              <a:defRPr sz="3200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  <a:lvl5pPr marL="18288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16" name="Tijdelijke aanduiding voor tekst 13">
            <a:extLst>
              <a:ext uri="{FF2B5EF4-FFF2-40B4-BE49-F238E27FC236}">
                <a16:creationId xmlns:a16="http://schemas.microsoft.com/office/drawing/2014/main" id="{648B0524-12FF-4284-9FD4-1E23103CB7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997877" y="2438401"/>
            <a:ext cx="8245093" cy="6453412"/>
          </a:xfrm>
        </p:spPr>
        <p:txBody>
          <a:bodyPr/>
          <a:lstStyle>
            <a:lvl1pPr marL="254000" indent="0">
              <a:buNone/>
              <a:defRPr sz="2400">
                <a:solidFill>
                  <a:schemeClr val="accent2">
                    <a:lumMod val="10000"/>
                  </a:schemeClr>
                </a:solidFill>
                <a:latin typeface="Bahnschrift Light Semi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BC083FB5-79C8-4774-B7E3-77B7EDB2FC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70400" y="1263058"/>
            <a:ext cx="3541485" cy="2380132"/>
          </a:xfrm>
        </p:spPr>
        <p:txBody>
          <a:bodyPr>
            <a:noAutofit/>
          </a:bodyPr>
          <a:lstStyle>
            <a:lvl1pPr marL="254000" indent="0">
              <a:buNone/>
              <a:defRPr sz="5600">
                <a:solidFill>
                  <a:schemeClr val="bg1"/>
                </a:solidFill>
                <a:latin typeface="Bahnschrift SemiBold Condensed" panose="020B0502040204020203" pitchFamily="34" charset="0"/>
              </a:defRPr>
            </a:lvl1pPr>
            <a:lvl2pPr marL="1168400" indent="0">
              <a:buNone/>
              <a:defRPr/>
            </a:lvl2pPr>
            <a:lvl4pPr marL="2997200" indent="0">
              <a:buNone/>
              <a:defRPr/>
            </a:lvl4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878478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0744E93-92EC-4EA7-B53D-5C96C3D808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053" y="2838"/>
            <a:ext cx="4602775" cy="10281323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DEE98B6-9C7E-4E7E-A983-D06AEE57D0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4142" y="1132281"/>
            <a:ext cx="10130971" cy="861862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30252EA1-16E8-443E-A77F-8EEF9BB7740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726179" y="9209903"/>
            <a:ext cx="1329043" cy="902286"/>
          </a:xfrm>
          <a:prstGeom prst="rect">
            <a:avLst/>
          </a:prstGeom>
        </p:spPr>
      </p:pic>
      <p:sp>
        <p:nvSpPr>
          <p:cNvPr id="15" name="Tijdelijke aanduiding voor tekst 11">
            <a:extLst>
              <a:ext uri="{FF2B5EF4-FFF2-40B4-BE49-F238E27FC236}">
                <a16:creationId xmlns:a16="http://schemas.microsoft.com/office/drawing/2014/main" id="{8DAD505F-EB23-4CE9-8254-173DB64722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14099" y="1575531"/>
            <a:ext cx="8352414" cy="647700"/>
          </a:xfrm>
        </p:spPr>
        <p:txBody>
          <a:bodyPr/>
          <a:lstStyle>
            <a:lvl1pPr marL="254000" indent="0">
              <a:buNone/>
              <a:defRPr sz="3200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  <a:lvl5pPr marL="18288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16" name="Tijdelijke aanduiding voor tekst 13">
            <a:extLst>
              <a:ext uri="{FF2B5EF4-FFF2-40B4-BE49-F238E27FC236}">
                <a16:creationId xmlns:a16="http://schemas.microsoft.com/office/drawing/2014/main" id="{648B0524-12FF-4284-9FD4-1E23103CB7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14098" y="2756491"/>
            <a:ext cx="8352415" cy="6453412"/>
          </a:xfrm>
        </p:spPr>
        <p:txBody>
          <a:bodyPr/>
          <a:lstStyle>
            <a:lvl1pPr marL="254000" indent="0">
              <a:buNone/>
              <a:defRPr sz="2400">
                <a:solidFill>
                  <a:schemeClr val="accent2">
                    <a:lumMod val="10000"/>
                  </a:schemeClr>
                </a:solidFill>
                <a:latin typeface="Bahnschrift Light Semi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BC083FB5-79C8-4774-B7E3-77B7EDB2FC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049828" y="1132281"/>
            <a:ext cx="4238171" cy="4484748"/>
          </a:xfrm>
        </p:spPr>
        <p:txBody>
          <a:bodyPr>
            <a:noAutofit/>
          </a:bodyPr>
          <a:lstStyle>
            <a:lvl1pPr marL="254000" indent="0">
              <a:buNone/>
              <a:defRPr sz="5600">
                <a:solidFill>
                  <a:schemeClr val="bg1"/>
                </a:solidFill>
                <a:latin typeface="Bahnschrift SemiBold Condensed" panose="020B0502040204020203" pitchFamily="34" charset="0"/>
              </a:defRPr>
            </a:lvl1pPr>
            <a:lvl2pPr marL="1168400" indent="0">
              <a:buNone/>
              <a:defRPr/>
            </a:lvl2pPr>
            <a:lvl4pPr marL="2997200" indent="0">
              <a:buNone/>
              <a:defRPr/>
            </a:lvl4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0849750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D98804D1-E99D-41FB-967E-D353A0C0D0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529" y="643"/>
            <a:ext cx="5425162" cy="10285714"/>
          </a:xfrm>
          <a:prstGeom prst="rect">
            <a:avLst/>
          </a:prstGeom>
        </p:spPr>
      </p:pic>
      <p:sp>
        <p:nvSpPr>
          <p:cNvPr id="2" name="Rechthoek: afgeronde hoeken 1">
            <a:extLst>
              <a:ext uri="{FF2B5EF4-FFF2-40B4-BE49-F238E27FC236}">
                <a16:creationId xmlns:a16="http://schemas.microsoft.com/office/drawing/2014/main" id="{5EC676DE-2F0C-4B9F-B577-914F292A3A8A}"/>
              </a:ext>
            </a:extLst>
          </p:cNvPr>
          <p:cNvSpPr/>
          <p:nvPr userDrawn="1"/>
        </p:nvSpPr>
        <p:spPr>
          <a:xfrm>
            <a:off x="6321287" y="3214716"/>
            <a:ext cx="11090413" cy="669128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E69EF4D2-3612-4EAA-B131-571530B4BC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39339" y="2410720"/>
            <a:ext cx="10277061" cy="647700"/>
          </a:xfrm>
        </p:spPr>
        <p:txBody>
          <a:bodyPr/>
          <a:lstStyle>
            <a:lvl1pPr marL="254000" indent="0">
              <a:buNone/>
              <a:defRPr sz="3200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Tekststijl van het model bewerken</a:t>
            </a:r>
          </a:p>
        </p:txBody>
      </p:sp>
      <p:sp>
        <p:nvSpPr>
          <p:cNvPr id="13" name="Tijdelijke aanduiding voor tekst 13">
            <a:extLst>
              <a:ext uri="{FF2B5EF4-FFF2-40B4-BE49-F238E27FC236}">
                <a16:creationId xmlns:a16="http://schemas.microsoft.com/office/drawing/2014/main" id="{E40EAAB0-4177-404D-8DED-65AEC19C8F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39339" y="3647208"/>
            <a:ext cx="10277061" cy="5898573"/>
          </a:xfrm>
        </p:spPr>
        <p:txBody>
          <a:bodyPr/>
          <a:lstStyle>
            <a:lvl1pPr marL="254000" indent="0">
              <a:buNone/>
              <a:defRPr sz="2400">
                <a:solidFill>
                  <a:schemeClr val="accent2">
                    <a:lumMod val="10000"/>
                  </a:schemeClr>
                </a:solidFill>
                <a:latin typeface="Bahnschrift Light Semi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</a:lstStyle>
          <a:p>
            <a:pPr lvl="0"/>
            <a:r>
              <a:rPr lang="nl-NL" dirty="0"/>
              <a:t>Tekststijl van het model bewerken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1E9E12C4-354F-447A-85E1-22FFCCC14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338" y="1010624"/>
            <a:ext cx="10277061" cy="1243800"/>
          </a:xfrm>
        </p:spPr>
        <p:txBody>
          <a:bodyPr/>
          <a:lstStyle>
            <a:lvl1pPr algn="l">
              <a:defRPr sz="5600" cap="none">
                <a:solidFill>
                  <a:schemeClr val="bg1"/>
                </a:solidFill>
                <a:latin typeface="Bahnschrift SemiBold Condensed" panose="020B0502040204020203" pitchFamily="34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615D6138-BC96-43D2-A1E0-3813931236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9003714"/>
            <a:ext cx="1329043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165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753C36C2-7EFF-4807-A8F5-CF7EB71346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162"/>
            <a:ext cx="10828891" cy="7198468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5AEB47B-8FE9-45F8-9A13-2DE04D4AD6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76376" y="6765276"/>
            <a:ext cx="1365622" cy="963251"/>
          </a:xfrm>
          <a:prstGeom prst="rect">
            <a:avLst/>
          </a:prstGeom>
        </p:spPr>
      </p:pic>
      <p:sp>
        <p:nvSpPr>
          <p:cNvPr id="5" name="Tijdelijke aanduiding voor tekst 13">
            <a:extLst>
              <a:ext uri="{FF2B5EF4-FFF2-40B4-BE49-F238E27FC236}">
                <a16:creationId xmlns:a16="http://schemas.microsoft.com/office/drawing/2014/main" id="{776C5CF5-8BA7-46E1-821B-AB8060E1E1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012164" y="2395199"/>
            <a:ext cx="6748274" cy="7647325"/>
          </a:xfrm>
        </p:spPr>
        <p:txBody>
          <a:bodyPr/>
          <a:lstStyle>
            <a:lvl1pPr marL="254000" indent="0">
              <a:buNone/>
              <a:defRPr sz="2400">
                <a:solidFill>
                  <a:schemeClr val="accent2">
                    <a:lumMod val="10000"/>
                  </a:schemeClr>
                </a:solidFill>
                <a:latin typeface="Bahnschrift Light Semi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652D9C2-63D5-424B-9C36-932CCCE32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2165" y="916914"/>
            <a:ext cx="6748274" cy="1243800"/>
          </a:xfrm>
        </p:spPr>
        <p:txBody>
          <a:bodyPr/>
          <a:lstStyle>
            <a:lvl1pPr>
              <a:defRPr sz="5600" cap="none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Tijdelijke aanduiding voor tekst 11">
            <a:extLst>
              <a:ext uri="{FF2B5EF4-FFF2-40B4-BE49-F238E27FC236}">
                <a16:creationId xmlns:a16="http://schemas.microsoft.com/office/drawing/2014/main" id="{864569B9-4F1C-4D52-931A-AC50855214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2035" y="8364733"/>
            <a:ext cx="10402956" cy="647700"/>
          </a:xfrm>
        </p:spPr>
        <p:txBody>
          <a:bodyPr/>
          <a:lstStyle>
            <a:lvl1pPr marL="254000" indent="0">
              <a:buNone/>
              <a:defRPr sz="3200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16212411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A4FAA17-4105-4878-B595-BC95FFEF15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560"/>
          <a:stretch/>
        </p:blipFill>
        <p:spPr>
          <a:xfrm>
            <a:off x="13804996" y="-1"/>
            <a:ext cx="4483004" cy="10287001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D5533FFB-F135-448A-B30D-3015C45FA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0100"/>
            <a:ext cx="10134599" cy="1243800"/>
          </a:xfrm>
        </p:spPr>
        <p:txBody>
          <a:bodyPr/>
          <a:lstStyle>
            <a:lvl1pPr algn="l">
              <a:defRPr sz="5600" cap="none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2C42F93D-B431-482F-A82A-59BB33F54E95}"/>
              </a:ext>
            </a:extLst>
          </p:cNvPr>
          <p:cNvGrpSpPr/>
          <p:nvPr userDrawn="1"/>
        </p:nvGrpSpPr>
        <p:grpSpPr>
          <a:xfrm>
            <a:off x="609600" y="2857500"/>
            <a:ext cx="4213328" cy="6046838"/>
            <a:chOff x="0" y="0"/>
            <a:chExt cx="1425249" cy="1555081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07CCEA3D-5610-4151-9479-4831C21DCEB7}"/>
                </a:ext>
              </a:extLst>
            </p:cNvPr>
            <p:cNvSpPr/>
            <p:nvPr/>
          </p:nvSpPr>
          <p:spPr>
            <a:xfrm>
              <a:off x="0" y="0"/>
              <a:ext cx="1425249" cy="1555082"/>
            </a:xfrm>
            <a:custGeom>
              <a:avLst/>
              <a:gdLst/>
              <a:ahLst/>
              <a:cxnLst/>
              <a:rect l="l" t="t" r="r" b="b"/>
              <a:pathLst>
                <a:path w="1425249" h="1555082">
                  <a:moveTo>
                    <a:pt x="1300789" y="1555081"/>
                  </a:moveTo>
                  <a:lnTo>
                    <a:pt x="124460" y="1555081"/>
                  </a:lnTo>
                  <a:cubicBezTo>
                    <a:pt x="55880" y="1555081"/>
                    <a:pt x="0" y="1499201"/>
                    <a:pt x="0" y="143062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00789" y="0"/>
                  </a:lnTo>
                  <a:cubicBezTo>
                    <a:pt x="1369369" y="0"/>
                    <a:pt x="1425249" y="55880"/>
                    <a:pt x="1425249" y="124460"/>
                  </a:cubicBezTo>
                  <a:lnTo>
                    <a:pt x="1425249" y="1430621"/>
                  </a:lnTo>
                  <a:cubicBezTo>
                    <a:pt x="1425249" y="1499202"/>
                    <a:pt x="1369369" y="1555082"/>
                    <a:pt x="1300789" y="1555082"/>
                  </a:cubicBezTo>
                  <a:close/>
                </a:path>
              </a:pathLst>
            </a:custGeom>
            <a:solidFill>
              <a:srgbClr val="B7D6DF"/>
            </a:solidFill>
          </p:spPr>
          <p:txBody>
            <a:bodyPr/>
            <a:lstStyle/>
            <a:p>
              <a:endParaRPr lang="nl-NL" dirty="0"/>
            </a:p>
          </p:txBody>
        </p:sp>
      </p:grpSp>
      <p:sp>
        <p:nvSpPr>
          <p:cNvPr id="19" name="Tijdelijke aanduiding voor tekst 9">
            <a:extLst>
              <a:ext uri="{FF2B5EF4-FFF2-40B4-BE49-F238E27FC236}">
                <a16:creationId xmlns:a16="http://schemas.microsoft.com/office/drawing/2014/main" id="{4B9E0381-7A10-4432-BCB1-22C7BF707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0528" y="3086100"/>
            <a:ext cx="3635272" cy="752474"/>
          </a:xfrm>
        </p:spPr>
        <p:txBody>
          <a:bodyPr/>
          <a:lstStyle>
            <a:lvl1pPr marL="254000" indent="0">
              <a:buNone/>
              <a:defRPr sz="3600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  <a:lvl2pPr marL="1168400" indent="0">
              <a:buNone/>
              <a:defRPr/>
            </a:lvl2pPr>
            <a:lvl4pPr marL="2997200" indent="0">
              <a:buNone/>
              <a:defRPr/>
            </a:lvl4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20" name="Tijdelijke aanduiding voor tekst 13">
            <a:extLst>
              <a:ext uri="{FF2B5EF4-FFF2-40B4-BE49-F238E27FC236}">
                <a16:creationId xmlns:a16="http://schemas.microsoft.com/office/drawing/2014/main" id="{E1224B77-FA69-49AB-92DB-068F7B22A1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0528" y="4652174"/>
            <a:ext cx="3635272" cy="3844126"/>
          </a:xfrm>
        </p:spPr>
        <p:txBody>
          <a:bodyPr/>
          <a:lstStyle>
            <a:lvl1pPr marL="254000" indent="0">
              <a:buNone/>
              <a:defRPr sz="2400">
                <a:solidFill>
                  <a:schemeClr val="accent2">
                    <a:lumMod val="10000"/>
                  </a:schemeClr>
                </a:solidFill>
                <a:latin typeface="Bahnschrift Light Semi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</a:lstStyle>
          <a:p>
            <a:pPr lvl="0"/>
            <a:r>
              <a:rPr lang="nl-NL"/>
              <a:t>Tekststijl van het model bewerken</a:t>
            </a:r>
          </a:p>
        </p:txBody>
      </p:sp>
      <p:grpSp>
        <p:nvGrpSpPr>
          <p:cNvPr id="24" name="Group 9">
            <a:extLst>
              <a:ext uri="{FF2B5EF4-FFF2-40B4-BE49-F238E27FC236}">
                <a16:creationId xmlns:a16="http://schemas.microsoft.com/office/drawing/2014/main" id="{38DA419C-06D1-49ED-A181-03DE7E12E4FE}"/>
              </a:ext>
            </a:extLst>
          </p:cNvPr>
          <p:cNvGrpSpPr/>
          <p:nvPr userDrawn="1"/>
        </p:nvGrpSpPr>
        <p:grpSpPr>
          <a:xfrm>
            <a:off x="5073856" y="2857504"/>
            <a:ext cx="4213328" cy="6046838"/>
            <a:chOff x="0" y="0"/>
            <a:chExt cx="1425249" cy="1555081"/>
          </a:xfrm>
        </p:grpSpPr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E78BBF88-7B43-4BA7-B5B7-2256823D9777}"/>
                </a:ext>
              </a:extLst>
            </p:cNvPr>
            <p:cNvSpPr/>
            <p:nvPr/>
          </p:nvSpPr>
          <p:spPr>
            <a:xfrm>
              <a:off x="0" y="0"/>
              <a:ext cx="1425249" cy="1555082"/>
            </a:xfrm>
            <a:custGeom>
              <a:avLst/>
              <a:gdLst/>
              <a:ahLst/>
              <a:cxnLst/>
              <a:rect l="l" t="t" r="r" b="b"/>
              <a:pathLst>
                <a:path w="1425249" h="1555082">
                  <a:moveTo>
                    <a:pt x="1300789" y="1555081"/>
                  </a:moveTo>
                  <a:lnTo>
                    <a:pt x="124460" y="1555081"/>
                  </a:lnTo>
                  <a:cubicBezTo>
                    <a:pt x="55880" y="1555081"/>
                    <a:pt x="0" y="1499201"/>
                    <a:pt x="0" y="143062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00789" y="0"/>
                  </a:lnTo>
                  <a:cubicBezTo>
                    <a:pt x="1369369" y="0"/>
                    <a:pt x="1425249" y="55880"/>
                    <a:pt x="1425249" y="124460"/>
                  </a:cubicBezTo>
                  <a:lnTo>
                    <a:pt x="1425249" y="1430621"/>
                  </a:lnTo>
                  <a:cubicBezTo>
                    <a:pt x="1425249" y="1499202"/>
                    <a:pt x="1369369" y="1555082"/>
                    <a:pt x="1300789" y="1555082"/>
                  </a:cubicBezTo>
                  <a:close/>
                </a:path>
              </a:pathLst>
            </a:custGeom>
            <a:solidFill>
              <a:srgbClr val="B7D6DF"/>
            </a:solidFill>
          </p:spPr>
        </p:sp>
      </p:grpSp>
      <p:sp>
        <p:nvSpPr>
          <p:cNvPr id="26" name="Tijdelijke aanduiding voor tekst 9">
            <a:extLst>
              <a:ext uri="{FF2B5EF4-FFF2-40B4-BE49-F238E27FC236}">
                <a16:creationId xmlns:a16="http://schemas.microsoft.com/office/drawing/2014/main" id="{93274464-8DA6-437E-ACD8-F99A7F0D42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219700" y="3086100"/>
            <a:ext cx="3635272" cy="752474"/>
          </a:xfrm>
        </p:spPr>
        <p:txBody>
          <a:bodyPr/>
          <a:lstStyle>
            <a:lvl1pPr marL="254000" indent="0">
              <a:buNone/>
              <a:defRPr sz="3600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  <a:lvl2pPr marL="1168400" indent="0">
              <a:buNone/>
              <a:defRPr/>
            </a:lvl2pPr>
            <a:lvl4pPr marL="2997200" indent="0">
              <a:buNone/>
              <a:defRPr/>
            </a:lvl4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27" name="Tijdelijke aanduiding voor tekst 13">
            <a:extLst>
              <a:ext uri="{FF2B5EF4-FFF2-40B4-BE49-F238E27FC236}">
                <a16:creationId xmlns:a16="http://schemas.microsoft.com/office/drawing/2014/main" id="{F7843BDF-1B01-4C40-A471-47ECE7019D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362884" y="4627929"/>
            <a:ext cx="3635272" cy="3844126"/>
          </a:xfrm>
        </p:spPr>
        <p:txBody>
          <a:bodyPr/>
          <a:lstStyle>
            <a:lvl1pPr marL="254000" indent="0">
              <a:buNone/>
              <a:defRPr sz="2400">
                <a:solidFill>
                  <a:schemeClr val="accent2">
                    <a:lumMod val="10000"/>
                  </a:schemeClr>
                </a:solidFill>
                <a:latin typeface="Bahnschrift Light Semi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</a:lstStyle>
          <a:p>
            <a:pPr lvl="0"/>
            <a:r>
              <a:rPr lang="nl-NL"/>
              <a:t>Tekststijl van het model bewerken</a:t>
            </a:r>
          </a:p>
        </p:txBody>
      </p:sp>
      <p:grpSp>
        <p:nvGrpSpPr>
          <p:cNvPr id="28" name="Group 9">
            <a:extLst>
              <a:ext uri="{FF2B5EF4-FFF2-40B4-BE49-F238E27FC236}">
                <a16:creationId xmlns:a16="http://schemas.microsoft.com/office/drawing/2014/main" id="{C85B2037-195B-4C50-A9E7-48DED2004BFD}"/>
              </a:ext>
            </a:extLst>
          </p:cNvPr>
          <p:cNvGrpSpPr/>
          <p:nvPr userDrawn="1"/>
        </p:nvGrpSpPr>
        <p:grpSpPr>
          <a:xfrm>
            <a:off x="9582181" y="2857500"/>
            <a:ext cx="4213328" cy="6046838"/>
            <a:chOff x="0" y="0"/>
            <a:chExt cx="1425249" cy="1555081"/>
          </a:xfrm>
        </p:grpSpPr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E4D84601-2A07-490E-B5C6-EB2447211E91}"/>
                </a:ext>
              </a:extLst>
            </p:cNvPr>
            <p:cNvSpPr/>
            <p:nvPr/>
          </p:nvSpPr>
          <p:spPr>
            <a:xfrm>
              <a:off x="0" y="0"/>
              <a:ext cx="1425249" cy="1555082"/>
            </a:xfrm>
            <a:custGeom>
              <a:avLst/>
              <a:gdLst/>
              <a:ahLst/>
              <a:cxnLst/>
              <a:rect l="l" t="t" r="r" b="b"/>
              <a:pathLst>
                <a:path w="1425249" h="1555082">
                  <a:moveTo>
                    <a:pt x="1300789" y="1555081"/>
                  </a:moveTo>
                  <a:lnTo>
                    <a:pt x="124460" y="1555081"/>
                  </a:lnTo>
                  <a:cubicBezTo>
                    <a:pt x="55880" y="1555081"/>
                    <a:pt x="0" y="1499201"/>
                    <a:pt x="0" y="143062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00789" y="0"/>
                  </a:lnTo>
                  <a:cubicBezTo>
                    <a:pt x="1369369" y="0"/>
                    <a:pt x="1425249" y="55880"/>
                    <a:pt x="1425249" y="124460"/>
                  </a:cubicBezTo>
                  <a:lnTo>
                    <a:pt x="1425249" y="1430621"/>
                  </a:lnTo>
                  <a:cubicBezTo>
                    <a:pt x="1425249" y="1499202"/>
                    <a:pt x="1369369" y="1555082"/>
                    <a:pt x="1300789" y="1555082"/>
                  </a:cubicBezTo>
                  <a:close/>
                </a:path>
              </a:pathLst>
            </a:custGeom>
            <a:solidFill>
              <a:srgbClr val="B7D6DF"/>
            </a:solidFill>
          </p:spPr>
        </p:sp>
      </p:grpSp>
      <p:sp>
        <p:nvSpPr>
          <p:cNvPr id="30" name="Tijdelijke aanduiding voor tekst 9">
            <a:extLst>
              <a:ext uri="{FF2B5EF4-FFF2-40B4-BE49-F238E27FC236}">
                <a16:creationId xmlns:a16="http://schemas.microsoft.com/office/drawing/2014/main" id="{CB45B0DB-13E7-4D7C-B520-66FC53AAE3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785731" y="3082636"/>
            <a:ext cx="3635272" cy="752474"/>
          </a:xfrm>
        </p:spPr>
        <p:txBody>
          <a:bodyPr/>
          <a:lstStyle>
            <a:lvl1pPr marL="254000" indent="0">
              <a:buNone/>
              <a:defRPr sz="3600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  <a:lvl2pPr marL="1168400" indent="0">
              <a:buNone/>
              <a:defRPr/>
            </a:lvl2pPr>
            <a:lvl4pPr marL="2997200" indent="0">
              <a:buNone/>
              <a:defRPr/>
            </a:lvl4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31" name="Tijdelijke aanduiding voor tekst 13">
            <a:extLst>
              <a:ext uri="{FF2B5EF4-FFF2-40B4-BE49-F238E27FC236}">
                <a16:creationId xmlns:a16="http://schemas.microsoft.com/office/drawing/2014/main" id="{3A81AFA3-948A-4D5C-9001-2AD10D1D6F7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796819" y="4579948"/>
            <a:ext cx="3635272" cy="3844126"/>
          </a:xfrm>
        </p:spPr>
        <p:txBody>
          <a:bodyPr/>
          <a:lstStyle>
            <a:lvl1pPr marL="254000" indent="0">
              <a:buNone/>
              <a:defRPr sz="2400">
                <a:solidFill>
                  <a:schemeClr val="accent2">
                    <a:lumMod val="10000"/>
                  </a:schemeClr>
                </a:solidFill>
                <a:latin typeface="Bahnschrift Light Semi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</a:lstStyle>
          <a:p>
            <a:pPr lvl="0"/>
            <a:r>
              <a:rPr lang="nl-NL"/>
              <a:t>Tekststijl van het model bewerken</a:t>
            </a:r>
          </a:p>
        </p:txBody>
      </p:sp>
      <p:pic>
        <p:nvPicPr>
          <p:cNvPr id="32" name="Afbeelding 31">
            <a:extLst>
              <a:ext uri="{FF2B5EF4-FFF2-40B4-BE49-F238E27FC236}">
                <a16:creationId xmlns:a16="http://schemas.microsoft.com/office/drawing/2014/main" id="{ECF6E11B-BBE7-4333-9FE5-3362FDBEFE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611600" y="9029700"/>
            <a:ext cx="1329043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74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fr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DA169-666A-4CDD-8366-41B4D654DF64}" type="datetimeFigureOut">
              <a:rPr lang="fr-BE" smtClean="0"/>
              <a:t>08-11-24</a:t>
            </a:fld>
            <a:endParaRPr lang="fr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2B35F-7240-4631-8668-CA97226E1CD7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0579795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83DAF688-0B58-42E9-A65E-3CF885FB5A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9025" y="5677"/>
            <a:ext cx="5278975" cy="10281323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D5533FFB-F135-448A-B30D-3015C45FA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00100"/>
            <a:ext cx="10134599" cy="1243800"/>
          </a:xfrm>
        </p:spPr>
        <p:txBody>
          <a:bodyPr/>
          <a:lstStyle>
            <a:lvl1pPr algn="l">
              <a:defRPr sz="5600" cap="none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2C42F93D-B431-482F-A82A-59BB33F54E95}"/>
              </a:ext>
            </a:extLst>
          </p:cNvPr>
          <p:cNvGrpSpPr/>
          <p:nvPr userDrawn="1"/>
        </p:nvGrpSpPr>
        <p:grpSpPr>
          <a:xfrm>
            <a:off x="350729" y="2857500"/>
            <a:ext cx="6588689" cy="6046838"/>
            <a:chOff x="0" y="0"/>
            <a:chExt cx="1425249" cy="1555081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07CCEA3D-5610-4151-9479-4831C21DCEB7}"/>
                </a:ext>
              </a:extLst>
            </p:cNvPr>
            <p:cNvSpPr/>
            <p:nvPr/>
          </p:nvSpPr>
          <p:spPr>
            <a:xfrm>
              <a:off x="0" y="0"/>
              <a:ext cx="1425249" cy="1555082"/>
            </a:xfrm>
            <a:custGeom>
              <a:avLst/>
              <a:gdLst/>
              <a:ahLst/>
              <a:cxnLst/>
              <a:rect l="l" t="t" r="r" b="b"/>
              <a:pathLst>
                <a:path w="1425249" h="1555082">
                  <a:moveTo>
                    <a:pt x="1300789" y="1555081"/>
                  </a:moveTo>
                  <a:lnTo>
                    <a:pt x="124460" y="1555081"/>
                  </a:lnTo>
                  <a:cubicBezTo>
                    <a:pt x="55880" y="1555081"/>
                    <a:pt x="0" y="1499201"/>
                    <a:pt x="0" y="143062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00789" y="0"/>
                  </a:lnTo>
                  <a:cubicBezTo>
                    <a:pt x="1369369" y="0"/>
                    <a:pt x="1425249" y="55880"/>
                    <a:pt x="1425249" y="124460"/>
                  </a:cubicBezTo>
                  <a:lnTo>
                    <a:pt x="1425249" y="1430621"/>
                  </a:lnTo>
                  <a:cubicBezTo>
                    <a:pt x="1425249" y="1499202"/>
                    <a:pt x="1369369" y="1555082"/>
                    <a:pt x="1300789" y="1555082"/>
                  </a:cubicBezTo>
                  <a:close/>
                </a:path>
              </a:pathLst>
            </a:custGeom>
            <a:solidFill>
              <a:srgbClr val="B7D6DF"/>
            </a:solidFill>
          </p:spPr>
          <p:txBody>
            <a:bodyPr/>
            <a:lstStyle/>
            <a:p>
              <a:endParaRPr lang="nl-NL" dirty="0"/>
            </a:p>
          </p:txBody>
        </p:sp>
      </p:grpSp>
      <p:sp>
        <p:nvSpPr>
          <p:cNvPr id="19" name="Tijdelijke aanduiding voor tekst 9">
            <a:extLst>
              <a:ext uri="{FF2B5EF4-FFF2-40B4-BE49-F238E27FC236}">
                <a16:creationId xmlns:a16="http://schemas.microsoft.com/office/drawing/2014/main" id="{4B9E0381-7A10-4432-BCB1-22C7BF707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60528" y="3086100"/>
            <a:ext cx="5615428" cy="752474"/>
          </a:xfrm>
        </p:spPr>
        <p:txBody>
          <a:bodyPr/>
          <a:lstStyle>
            <a:lvl1pPr marL="254000" indent="0">
              <a:buNone/>
              <a:defRPr sz="3600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  <a:lvl2pPr marL="1168400" indent="0">
              <a:buNone/>
              <a:defRPr/>
            </a:lvl2pPr>
            <a:lvl4pPr marL="2997200" indent="0">
              <a:buNone/>
              <a:defRPr/>
            </a:lvl4pPr>
          </a:lstStyle>
          <a:p>
            <a:pPr lvl="0"/>
            <a:r>
              <a:rPr lang="nl-NL" dirty="0"/>
              <a:t>Tekststijl van het model bewerken</a:t>
            </a:r>
          </a:p>
        </p:txBody>
      </p:sp>
      <p:sp>
        <p:nvSpPr>
          <p:cNvPr id="20" name="Tijdelijke aanduiding voor tekst 13">
            <a:extLst>
              <a:ext uri="{FF2B5EF4-FFF2-40B4-BE49-F238E27FC236}">
                <a16:creationId xmlns:a16="http://schemas.microsoft.com/office/drawing/2014/main" id="{E1224B77-FA69-49AB-92DB-068F7B22A1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0527" y="4652174"/>
            <a:ext cx="5615427" cy="3844126"/>
          </a:xfrm>
        </p:spPr>
        <p:txBody>
          <a:bodyPr/>
          <a:lstStyle>
            <a:lvl1pPr marL="254000" indent="0">
              <a:buNone/>
              <a:defRPr sz="2400">
                <a:solidFill>
                  <a:schemeClr val="accent2">
                    <a:lumMod val="10000"/>
                  </a:schemeClr>
                </a:solidFill>
                <a:latin typeface="Bahnschrift Light Semi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</a:lstStyle>
          <a:p>
            <a:pPr lvl="0"/>
            <a:r>
              <a:rPr lang="nl-NL" dirty="0"/>
              <a:t>Tekststijl van het model bewerken</a:t>
            </a:r>
          </a:p>
        </p:txBody>
      </p:sp>
      <p:grpSp>
        <p:nvGrpSpPr>
          <p:cNvPr id="24" name="Group 9">
            <a:extLst>
              <a:ext uri="{FF2B5EF4-FFF2-40B4-BE49-F238E27FC236}">
                <a16:creationId xmlns:a16="http://schemas.microsoft.com/office/drawing/2014/main" id="{38DA419C-06D1-49ED-A181-03DE7E12E4FE}"/>
              </a:ext>
            </a:extLst>
          </p:cNvPr>
          <p:cNvGrpSpPr/>
          <p:nvPr userDrawn="1"/>
        </p:nvGrpSpPr>
        <p:grpSpPr>
          <a:xfrm>
            <a:off x="7168019" y="2857500"/>
            <a:ext cx="6685768" cy="6046842"/>
            <a:chOff x="71262" y="35434"/>
            <a:chExt cx="1425249" cy="1555082"/>
          </a:xfrm>
        </p:grpSpPr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E78BBF88-7B43-4BA7-B5B7-2256823D9777}"/>
                </a:ext>
              </a:extLst>
            </p:cNvPr>
            <p:cNvSpPr/>
            <p:nvPr/>
          </p:nvSpPr>
          <p:spPr>
            <a:xfrm>
              <a:off x="71262" y="35434"/>
              <a:ext cx="1425249" cy="1555082"/>
            </a:xfrm>
            <a:custGeom>
              <a:avLst/>
              <a:gdLst/>
              <a:ahLst/>
              <a:cxnLst/>
              <a:rect l="l" t="t" r="r" b="b"/>
              <a:pathLst>
                <a:path w="1425249" h="1555082">
                  <a:moveTo>
                    <a:pt x="1300789" y="1555081"/>
                  </a:moveTo>
                  <a:lnTo>
                    <a:pt x="124460" y="1555081"/>
                  </a:lnTo>
                  <a:cubicBezTo>
                    <a:pt x="55880" y="1555081"/>
                    <a:pt x="0" y="1499201"/>
                    <a:pt x="0" y="143062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00789" y="0"/>
                  </a:lnTo>
                  <a:cubicBezTo>
                    <a:pt x="1369369" y="0"/>
                    <a:pt x="1425249" y="55880"/>
                    <a:pt x="1425249" y="124460"/>
                  </a:cubicBezTo>
                  <a:lnTo>
                    <a:pt x="1425249" y="1430621"/>
                  </a:lnTo>
                  <a:cubicBezTo>
                    <a:pt x="1425249" y="1499202"/>
                    <a:pt x="1369369" y="1555082"/>
                    <a:pt x="1300789" y="1555082"/>
                  </a:cubicBezTo>
                  <a:close/>
                </a:path>
              </a:pathLst>
            </a:custGeom>
            <a:solidFill>
              <a:srgbClr val="B7D6DF"/>
            </a:solidFill>
          </p:spPr>
          <p:txBody>
            <a:bodyPr/>
            <a:lstStyle/>
            <a:p>
              <a:endParaRPr lang="nl-NL" dirty="0"/>
            </a:p>
          </p:txBody>
        </p:sp>
      </p:grpSp>
      <p:sp>
        <p:nvSpPr>
          <p:cNvPr id="26" name="Tijdelijke aanduiding voor tekst 9">
            <a:extLst>
              <a:ext uri="{FF2B5EF4-FFF2-40B4-BE49-F238E27FC236}">
                <a16:creationId xmlns:a16="http://schemas.microsoft.com/office/drawing/2014/main" id="{93274464-8DA6-437E-ACD8-F99A7F0D42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74801" y="3103324"/>
            <a:ext cx="5540157" cy="752474"/>
          </a:xfrm>
        </p:spPr>
        <p:txBody>
          <a:bodyPr/>
          <a:lstStyle>
            <a:lvl1pPr marL="254000" indent="0">
              <a:buNone/>
              <a:defRPr sz="3600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  <a:lvl2pPr marL="1168400" indent="0">
              <a:buNone/>
              <a:defRPr/>
            </a:lvl2pPr>
            <a:lvl4pPr marL="2997200" indent="0">
              <a:buNone/>
              <a:defRPr/>
            </a:lvl4pPr>
          </a:lstStyle>
          <a:p>
            <a:pPr lvl="0"/>
            <a:r>
              <a:rPr lang="nl-NL" dirty="0"/>
              <a:t>Tekststijl van het model bewerken</a:t>
            </a:r>
          </a:p>
        </p:txBody>
      </p:sp>
      <p:sp>
        <p:nvSpPr>
          <p:cNvPr id="27" name="Tijdelijke aanduiding voor tekst 13">
            <a:extLst>
              <a:ext uri="{FF2B5EF4-FFF2-40B4-BE49-F238E27FC236}">
                <a16:creationId xmlns:a16="http://schemas.microsoft.com/office/drawing/2014/main" id="{F7843BDF-1B01-4C40-A471-47ECE7019D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74800" y="4682230"/>
            <a:ext cx="5540157" cy="3844126"/>
          </a:xfrm>
        </p:spPr>
        <p:txBody>
          <a:bodyPr/>
          <a:lstStyle>
            <a:lvl1pPr marL="254000" indent="0">
              <a:buNone/>
              <a:defRPr sz="2400">
                <a:solidFill>
                  <a:schemeClr val="accent2">
                    <a:lumMod val="10000"/>
                  </a:schemeClr>
                </a:solidFill>
                <a:latin typeface="Bahnschrift Light Semi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</a:lstStyle>
          <a:p>
            <a:pPr lvl="0"/>
            <a:r>
              <a:rPr lang="nl-NL" dirty="0"/>
              <a:t>Tekststijl van het model bewerken</a:t>
            </a:r>
          </a:p>
        </p:txBody>
      </p:sp>
      <p:pic>
        <p:nvPicPr>
          <p:cNvPr id="32" name="Afbeelding 31">
            <a:extLst>
              <a:ext uri="{FF2B5EF4-FFF2-40B4-BE49-F238E27FC236}">
                <a16:creationId xmlns:a16="http://schemas.microsoft.com/office/drawing/2014/main" id="{ECF6E11B-BBE7-4333-9FE5-3362FDBEFE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611600" y="9029700"/>
            <a:ext cx="1329043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4500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4C080ED-4993-4DA0-A0CE-1D3CD9FDA0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7"/>
            <a:ext cx="5570971" cy="10281323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D5533FFB-F135-448A-B30D-3015C45FA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2813" y="666078"/>
            <a:ext cx="10134599" cy="1243800"/>
          </a:xfrm>
        </p:spPr>
        <p:txBody>
          <a:bodyPr/>
          <a:lstStyle>
            <a:lvl1pPr algn="l">
              <a:defRPr sz="5600" cap="none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grpSp>
        <p:nvGrpSpPr>
          <p:cNvPr id="13" name="Group 9">
            <a:extLst>
              <a:ext uri="{FF2B5EF4-FFF2-40B4-BE49-F238E27FC236}">
                <a16:creationId xmlns:a16="http://schemas.microsoft.com/office/drawing/2014/main" id="{2C42F93D-B431-482F-A82A-59BB33F54E95}"/>
              </a:ext>
            </a:extLst>
          </p:cNvPr>
          <p:cNvGrpSpPr/>
          <p:nvPr userDrawn="1"/>
        </p:nvGrpSpPr>
        <p:grpSpPr>
          <a:xfrm>
            <a:off x="4361155" y="2938578"/>
            <a:ext cx="4213328" cy="6046838"/>
            <a:chOff x="0" y="0"/>
            <a:chExt cx="1425249" cy="1555081"/>
          </a:xfrm>
        </p:grpSpPr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07CCEA3D-5610-4151-9479-4831C21DCEB7}"/>
                </a:ext>
              </a:extLst>
            </p:cNvPr>
            <p:cNvSpPr/>
            <p:nvPr/>
          </p:nvSpPr>
          <p:spPr>
            <a:xfrm>
              <a:off x="0" y="0"/>
              <a:ext cx="1425249" cy="1555082"/>
            </a:xfrm>
            <a:custGeom>
              <a:avLst/>
              <a:gdLst/>
              <a:ahLst/>
              <a:cxnLst/>
              <a:rect l="l" t="t" r="r" b="b"/>
              <a:pathLst>
                <a:path w="1425249" h="1555082">
                  <a:moveTo>
                    <a:pt x="1300789" y="1555081"/>
                  </a:moveTo>
                  <a:lnTo>
                    <a:pt x="124460" y="1555081"/>
                  </a:lnTo>
                  <a:cubicBezTo>
                    <a:pt x="55880" y="1555081"/>
                    <a:pt x="0" y="1499201"/>
                    <a:pt x="0" y="143062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00789" y="0"/>
                  </a:lnTo>
                  <a:cubicBezTo>
                    <a:pt x="1369369" y="0"/>
                    <a:pt x="1425249" y="55880"/>
                    <a:pt x="1425249" y="124460"/>
                  </a:cubicBezTo>
                  <a:lnTo>
                    <a:pt x="1425249" y="1430621"/>
                  </a:lnTo>
                  <a:cubicBezTo>
                    <a:pt x="1425249" y="1499202"/>
                    <a:pt x="1369369" y="1555082"/>
                    <a:pt x="1300789" y="1555082"/>
                  </a:cubicBezTo>
                  <a:close/>
                </a:path>
              </a:pathLst>
            </a:custGeom>
            <a:solidFill>
              <a:srgbClr val="B7D6DF"/>
            </a:solidFill>
          </p:spPr>
          <p:txBody>
            <a:bodyPr/>
            <a:lstStyle/>
            <a:p>
              <a:endParaRPr lang="nl-NL" dirty="0"/>
            </a:p>
          </p:txBody>
        </p:sp>
      </p:grpSp>
      <p:sp>
        <p:nvSpPr>
          <p:cNvPr id="19" name="Tijdelijke aanduiding voor tekst 9">
            <a:extLst>
              <a:ext uri="{FF2B5EF4-FFF2-40B4-BE49-F238E27FC236}">
                <a16:creationId xmlns:a16="http://schemas.microsoft.com/office/drawing/2014/main" id="{4B9E0381-7A10-4432-BCB1-22C7BF707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24573" y="3079788"/>
            <a:ext cx="3635272" cy="752474"/>
          </a:xfrm>
        </p:spPr>
        <p:txBody>
          <a:bodyPr/>
          <a:lstStyle>
            <a:lvl1pPr marL="254000" indent="0">
              <a:buNone/>
              <a:defRPr sz="3600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  <a:lvl2pPr marL="1168400" indent="0">
              <a:buNone/>
              <a:defRPr/>
            </a:lvl2pPr>
            <a:lvl4pPr marL="2997200" indent="0">
              <a:buNone/>
              <a:defRPr/>
            </a:lvl4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20" name="Tijdelijke aanduiding voor tekst 13">
            <a:extLst>
              <a:ext uri="{FF2B5EF4-FFF2-40B4-BE49-F238E27FC236}">
                <a16:creationId xmlns:a16="http://schemas.microsoft.com/office/drawing/2014/main" id="{E1224B77-FA69-49AB-92DB-068F7B22A19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24573" y="4645862"/>
            <a:ext cx="3635272" cy="3844126"/>
          </a:xfrm>
        </p:spPr>
        <p:txBody>
          <a:bodyPr/>
          <a:lstStyle>
            <a:lvl1pPr marL="254000" indent="0">
              <a:buNone/>
              <a:defRPr sz="2400">
                <a:solidFill>
                  <a:schemeClr val="accent2">
                    <a:lumMod val="10000"/>
                  </a:schemeClr>
                </a:solidFill>
                <a:latin typeface="Bahnschrift Light Semi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</a:lstStyle>
          <a:p>
            <a:pPr lvl="0"/>
            <a:r>
              <a:rPr lang="nl-NL"/>
              <a:t>Tekststijl van het model bewerken</a:t>
            </a:r>
          </a:p>
        </p:txBody>
      </p:sp>
      <p:grpSp>
        <p:nvGrpSpPr>
          <p:cNvPr id="24" name="Group 9">
            <a:extLst>
              <a:ext uri="{FF2B5EF4-FFF2-40B4-BE49-F238E27FC236}">
                <a16:creationId xmlns:a16="http://schemas.microsoft.com/office/drawing/2014/main" id="{38DA419C-06D1-49ED-A181-03DE7E12E4FE}"/>
              </a:ext>
            </a:extLst>
          </p:cNvPr>
          <p:cNvGrpSpPr/>
          <p:nvPr userDrawn="1"/>
        </p:nvGrpSpPr>
        <p:grpSpPr>
          <a:xfrm>
            <a:off x="8937901" y="2851192"/>
            <a:ext cx="4213328" cy="6046838"/>
            <a:chOff x="0" y="0"/>
            <a:chExt cx="1425249" cy="1555081"/>
          </a:xfrm>
        </p:grpSpPr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E78BBF88-7B43-4BA7-B5B7-2256823D9777}"/>
                </a:ext>
              </a:extLst>
            </p:cNvPr>
            <p:cNvSpPr/>
            <p:nvPr/>
          </p:nvSpPr>
          <p:spPr>
            <a:xfrm>
              <a:off x="0" y="0"/>
              <a:ext cx="1425249" cy="1555082"/>
            </a:xfrm>
            <a:custGeom>
              <a:avLst/>
              <a:gdLst/>
              <a:ahLst/>
              <a:cxnLst/>
              <a:rect l="l" t="t" r="r" b="b"/>
              <a:pathLst>
                <a:path w="1425249" h="1555082">
                  <a:moveTo>
                    <a:pt x="1300789" y="1555081"/>
                  </a:moveTo>
                  <a:lnTo>
                    <a:pt x="124460" y="1555081"/>
                  </a:lnTo>
                  <a:cubicBezTo>
                    <a:pt x="55880" y="1555081"/>
                    <a:pt x="0" y="1499201"/>
                    <a:pt x="0" y="143062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00789" y="0"/>
                  </a:lnTo>
                  <a:cubicBezTo>
                    <a:pt x="1369369" y="0"/>
                    <a:pt x="1425249" y="55880"/>
                    <a:pt x="1425249" y="124460"/>
                  </a:cubicBezTo>
                  <a:lnTo>
                    <a:pt x="1425249" y="1430621"/>
                  </a:lnTo>
                  <a:cubicBezTo>
                    <a:pt x="1425249" y="1499202"/>
                    <a:pt x="1369369" y="1555082"/>
                    <a:pt x="1300789" y="1555082"/>
                  </a:cubicBezTo>
                  <a:close/>
                </a:path>
              </a:pathLst>
            </a:custGeom>
            <a:solidFill>
              <a:srgbClr val="B7D6DF"/>
            </a:solidFill>
          </p:spPr>
        </p:sp>
      </p:grpSp>
      <p:sp>
        <p:nvSpPr>
          <p:cNvPr id="26" name="Tijdelijke aanduiding voor tekst 9">
            <a:extLst>
              <a:ext uri="{FF2B5EF4-FFF2-40B4-BE49-F238E27FC236}">
                <a16:creationId xmlns:a16="http://schemas.microsoft.com/office/drawing/2014/main" id="{93274464-8DA6-437E-ACD8-F99A7F0D426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083745" y="3079788"/>
            <a:ext cx="3635272" cy="752474"/>
          </a:xfrm>
        </p:spPr>
        <p:txBody>
          <a:bodyPr/>
          <a:lstStyle>
            <a:lvl1pPr marL="254000" indent="0">
              <a:buNone/>
              <a:defRPr sz="3600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  <a:lvl2pPr marL="1168400" indent="0">
              <a:buNone/>
              <a:defRPr/>
            </a:lvl2pPr>
            <a:lvl4pPr marL="2997200" indent="0">
              <a:buNone/>
              <a:defRPr/>
            </a:lvl4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27" name="Tijdelijke aanduiding voor tekst 13">
            <a:extLst>
              <a:ext uri="{FF2B5EF4-FFF2-40B4-BE49-F238E27FC236}">
                <a16:creationId xmlns:a16="http://schemas.microsoft.com/office/drawing/2014/main" id="{F7843BDF-1B01-4C40-A471-47ECE7019D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226929" y="4621617"/>
            <a:ext cx="3635272" cy="3844126"/>
          </a:xfrm>
        </p:spPr>
        <p:txBody>
          <a:bodyPr/>
          <a:lstStyle>
            <a:lvl1pPr marL="254000" indent="0">
              <a:buNone/>
              <a:defRPr sz="2400">
                <a:solidFill>
                  <a:schemeClr val="accent2">
                    <a:lumMod val="10000"/>
                  </a:schemeClr>
                </a:solidFill>
                <a:latin typeface="Bahnschrift Light Semi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</a:lstStyle>
          <a:p>
            <a:pPr lvl="0"/>
            <a:r>
              <a:rPr lang="nl-NL"/>
              <a:t>Tekststijl van het model bewerken</a:t>
            </a:r>
          </a:p>
        </p:txBody>
      </p:sp>
      <p:grpSp>
        <p:nvGrpSpPr>
          <p:cNvPr id="28" name="Group 9">
            <a:extLst>
              <a:ext uri="{FF2B5EF4-FFF2-40B4-BE49-F238E27FC236}">
                <a16:creationId xmlns:a16="http://schemas.microsoft.com/office/drawing/2014/main" id="{C85B2037-195B-4C50-A9E7-48DED2004BFD}"/>
              </a:ext>
            </a:extLst>
          </p:cNvPr>
          <p:cNvGrpSpPr/>
          <p:nvPr userDrawn="1"/>
        </p:nvGrpSpPr>
        <p:grpSpPr>
          <a:xfrm>
            <a:off x="13446226" y="2851188"/>
            <a:ext cx="4213328" cy="6046838"/>
            <a:chOff x="0" y="0"/>
            <a:chExt cx="1425249" cy="1555081"/>
          </a:xfrm>
        </p:grpSpPr>
        <p:sp>
          <p:nvSpPr>
            <p:cNvPr id="29" name="Freeform 10">
              <a:extLst>
                <a:ext uri="{FF2B5EF4-FFF2-40B4-BE49-F238E27FC236}">
                  <a16:creationId xmlns:a16="http://schemas.microsoft.com/office/drawing/2014/main" id="{E4D84601-2A07-490E-B5C6-EB2447211E91}"/>
                </a:ext>
              </a:extLst>
            </p:cNvPr>
            <p:cNvSpPr/>
            <p:nvPr/>
          </p:nvSpPr>
          <p:spPr>
            <a:xfrm>
              <a:off x="0" y="0"/>
              <a:ext cx="1425249" cy="1555082"/>
            </a:xfrm>
            <a:custGeom>
              <a:avLst/>
              <a:gdLst/>
              <a:ahLst/>
              <a:cxnLst/>
              <a:rect l="l" t="t" r="r" b="b"/>
              <a:pathLst>
                <a:path w="1425249" h="1555082">
                  <a:moveTo>
                    <a:pt x="1300789" y="1555081"/>
                  </a:moveTo>
                  <a:lnTo>
                    <a:pt x="124460" y="1555081"/>
                  </a:lnTo>
                  <a:cubicBezTo>
                    <a:pt x="55880" y="1555081"/>
                    <a:pt x="0" y="1499201"/>
                    <a:pt x="0" y="143062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00789" y="0"/>
                  </a:lnTo>
                  <a:cubicBezTo>
                    <a:pt x="1369369" y="0"/>
                    <a:pt x="1425249" y="55880"/>
                    <a:pt x="1425249" y="124460"/>
                  </a:cubicBezTo>
                  <a:lnTo>
                    <a:pt x="1425249" y="1430621"/>
                  </a:lnTo>
                  <a:cubicBezTo>
                    <a:pt x="1425249" y="1499202"/>
                    <a:pt x="1369369" y="1555082"/>
                    <a:pt x="1300789" y="1555082"/>
                  </a:cubicBezTo>
                  <a:close/>
                </a:path>
              </a:pathLst>
            </a:custGeom>
            <a:solidFill>
              <a:srgbClr val="B7D6DF"/>
            </a:solidFill>
          </p:spPr>
        </p:sp>
      </p:grpSp>
      <p:sp>
        <p:nvSpPr>
          <p:cNvPr id="30" name="Tijdelijke aanduiding voor tekst 9">
            <a:extLst>
              <a:ext uri="{FF2B5EF4-FFF2-40B4-BE49-F238E27FC236}">
                <a16:creationId xmlns:a16="http://schemas.microsoft.com/office/drawing/2014/main" id="{CB45B0DB-13E7-4D7C-B520-66FC53AAE3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649776" y="3076324"/>
            <a:ext cx="3635272" cy="752474"/>
          </a:xfrm>
        </p:spPr>
        <p:txBody>
          <a:bodyPr/>
          <a:lstStyle>
            <a:lvl1pPr marL="254000" indent="0">
              <a:buNone/>
              <a:defRPr sz="3600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  <a:lvl2pPr marL="1168400" indent="0">
              <a:buNone/>
              <a:defRPr/>
            </a:lvl2pPr>
            <a:lvl4pPr marL="2997200" indent="0">
              <a:buNone/>
              <a:defRPr/>
            </a:lvl4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31" name="Tijdelijke aanduiding voor tekst 13">
            <a:extLst>
              <a:ext uri="{FF2B5EF4-FFF2-40B4-BE49-F238E27FC236}">
                <a16:creationId xmlns:a16="http://schemas.microsoft.com/office/drawing/2014/main" id="{3A81AFA3-948A-4D5C-9001-2AD10D1D6F7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3660864" y="4573636"/>
            <a:ext cx="3635272" cy="3844126"/>
          </a:xfrm>
        </p:spPr>
        <p:txBody>
          <a:bodyPr/>
          <a:lstStyle>
            <a:lvl1pPr marL="254000" indent="0">
              <a:buNone/>
              <a:defRPr sz="2400">
                <a:solidFill>
                  <a:schemeClr val="accent2">
                    <a:lumMod val="10000"/>
                  </a:schemeClr>
                </a:solidFill>
                <a:latin typeface="Bahnschrift Light Semi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</a:lstStyle>
          <a:p>
            <a:pPr lvl="0"/>
            <a:r>
              <a:rPr lang="nl-NL"/>
              <a:t>Tekststijl van het model bewerken</a:t>
            </a:r>
          </a:p>
        </p:txBody>
      </p:sp>
      <p:pic>
        <p:nvPicPr>
          <p:cNvPr id="32" name="Afbeelding 31">
            <a:extLst>
              <a:ext uri="{FF2B5EF4-FFF2-40B4-BE49-F238E27FC236}">
                <a16:creationId xmlns:a16="http://schemas.microsoft.com/office/drawing/2014/main" id="{ECF6E11B-BBE7-4333-9FE5-3362FDBEFE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611600" y="9029700"/>
            <a:ext cx="1329043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548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986B077-2CA1-4765-8AA4-8E67376E5D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135" y="0"/>
            <a:ext cx="6866130" cy="10287000"/>
          </a:xfrm>
          <a:prstGeom prst="rect">
            <a:avLst/>
          </a:prstGeom>
        </p:spPr>
      </p:pic>
      <p:grpSp>
        <p:nvGrpSpPr>
          <p:cNvPr id="6" name="Group 3">
            <a:extLst>
              <a:ext uri="{FF2B5EF4-FFF2-40B4-BE49-F238E27FC236}">
                <a16:creationId xmlns:a16="http://schemas.microsoft.com/office/drawing/2014/main" id="{00EC3AF6-A406-4350-B0E0-CB2501CE5A7A}"/>
              </a:ext>
            </a:extLst>
          </p:cNvPr>
          <p:cNvGrpSpPr/>
          <p:nvPr userDrawn="1"/>
        </p:nvGrpSpPr>
        <p:grpSpPr>
          <a:xfrm>
            <a:off x="10587431" y="1543545"/>
            <a:ext cx="7055258" cy="2752874"/>
            <a:chOff x="0" y="0"/>
            <a:chExt cx="1754979" cy="802168"/>
          </a:xfrm>
        </p:grpSpPr>
        <p:sp>
          <p:nvSpPr>
            <p:cNvPr id="7" name="Freeform 4">
              <a:extLst>
                <a:ext uri="{FF2B5EF4-FFF2-40B4-BE49-F238E27FC236}">
                  <a16:creationId xmlns:a16="http://schemas.microsoft.com/office/drawing/2014/main" id="{95CF6596-5C82-4896-81F0-DD0E777A2AE6}"/>
                </a:ext>
              </a:extLst>
            </p:cNvPr>
            <p:cNvSpPr/>
            <p:nvPr/>
          </p:nvSpPr>
          <p:spPr>
            <a:xfrm>
              <a:off x="0" y="0"/>
              <a:ext cx="1754980" cy="802168"/>
            </a:xfrm>
            <a:custGeom>
              <a:avLst/>
              <a:gdLst/>
              <a:ahLst/>
              <a:cxnLst/>
              <a:rect l="l" t="t" r="r" b="b"/>
              <a:pathLst>
                <a:path w="1754980" h="802168">
                  <a:moveTo>
                    <a:pt x="1630519" y="802168"/>
                  </a:moveTo>
                  <a:lnTo>
                    <a:pt x="124460" y="802168"/>
                  </a:lnTo>
                  <a:cubicBezTo>
                    <a:pt x="55880" y="802168"/>
                    <a:pt x="0" y="746288"/>
                    <a:pt x="0" y="67770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30519" y="0"/>
                  </a:lnTo>
                  <a:cubicBezTo>
                    <a:pt x="1699099" y="0"/>
                    <a:pt x="1754980" y="55880"/>
                    <a:pt x="1754980" y="124460"/>
                  </a:cubicBezTo>
                  <a:lnTo>
                    <a:pt x="1754980" y="677708"/>
                  </a:lnTo>
                  <a:cubicBezTo>
                    <a:pt x="1754980" y="746288"/>
                    <a:pt x="1699099" y="802168"/>
                    <a:pt x="1630519" y="80216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Afbeelding 8">
            <a:extLst>
              <a:ext uri="{FF2B5EF4-FFF2-40B4-BE49-F238E27FC236}">
                <a16:creationId xmlns:a16="http://schemas.microsoft.com/office/drawing/2014/main" id="{6B9F76D4-E23B-4424-9FA4-6E11384986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528474" y="387114"/>
            <a:ext cx="963252" cy="426756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7E53F2AF-9312-40DD-84C3-758D799A359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457590" y="8997601"/>
            <a:ext cx="1329044" cy="902286"/>
          </a:xfrm>
          <a:prstGeom prst="rect">
            <a:avLst/>
          </a:prstGeom>
        </p:spPr>
      </p:pic>
      <p:sp>
        <p:nvSpPr>
          <p:cNvPr id="11" name="Tijdelijke aanduiding voor tekst 9">
            <a:extLst>
              <a:ext uri="{FF2B5EF4-FFF2-40B4-BE49-F238E27FC236}">
                <a16:creationId xmlns:a16="http://schemas.microsoft.com/office/drawing/2014/main" id="{ED199728-4C67-4E60-B72E-0C7874070F3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1126" y="875267"/>
            <a:ext cx="6370673" cy="752474"/>
          </a:xfrm>
        </p:spPr>
        <p:txBody>
          <a:bodyPr/>
          <a:lstStyle>
            <a:lvl1pPr marL="254000" indent="0">
              <a:buNone/>
              <a:defRPr sz="3600">
                <a:solidFill>
                  <a:schemeClr val="bg1"/>
                </a:solidFill>
                <a:latin typeface="Bahnschrift SemiBold Condensed" panose="020B0502040204020203" pitchFamily="34" charset="0"/>
              </a:defRPr>
            </a:lvl1pPr>
            <a:lvl2pPr marL="1168400" indent="0">
              <a:buNone/>
              <a:defRPr/>
            </a:lvl2pPr>
            <a:lvl4pPr marL="2997200" indent="0">
              <a:buNone/>
              <a:defRPr/>
            </a:lvl4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2" name="Tijdelijke aanduiding voor tekst 13">
            <a:extLst>
              <a:ext uri="{FF2B5EF4-FFF2-40B4-BE49-F238E27FC236}">
                <a16:creationId xmlns:a16="http://schemas.microsoft.com/office/drawing/2014/main" id="{183FEA7B-BF6C-4E5A-8107-0298EAAC01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1127" y="2084022"/>
            <a:ext cx="6370672" cy="6776444"/>
          </a:xfrm>
        </p:spPr>
        <p:txBody>
          <a:bodyPr/>
          <a:lstStyle>
            <a:lvl1pPr marL="254000" indent="0">
              <a:buNone/>
              <a:defRPr sz="2400">
                <a:solidFill>
                  <a:schemeClr val="bg1"/>
                </a:solidFill>
                <a:latin typeface="Bahnschrift Light Semi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  <a:lvl4pPr marL="2997200" indent="0">
              <a:buNone/>
              <a:defRPr/>
            </a:lvl4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3" name="Tijdelijke aanduiding voor tekst 9">
            <a:extLst>
              <a:ext uri="{FF2B5EF4-FFF2-40B4-BE49-F238E27FC236}">
                <a16:creationId xmlns:a16="http://schemas.microsoft.com/office/drawing/2014/main" id="{7030DD0B-E9EB-430E-879C-63BB52A768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906141" y="1543544"/>
            <a:ext cx="6417842" cy="1618204"/>
          </a:xfrm>
        </p:spPr>
        <p:txBody>
          <a:bodyPr>
            <a:normAutofit/>
          </a:bodyPr>
          <a:lstStyle>
            <a:lvl1pPr marL="254000" indent="0">
              <a:buNone/>
              <a:defRPr sz="4400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  <a:lvl2pPr marL="1168400" indent="0">
              <a:buNone/>
              <a:defRPr/>
            </a:lvl2pPr>
            <a:lvl4pPr marL="2997200" indent="0">
              <a:buNone/>
              <a:defRPr/>
            </a:lvl4pPr>
            <a:lvl5pPr marL="39116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7980394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BA863D6-3D32-420C-9513-DDD4467656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75043" cy="10285714"/>
          </a:xfrm>
          <a:prstGeom prst="rect">
            <a:avLst/>
          </a:prstGeom>
        </p:spPr>
      </p:pic>
      <p:sp>
        <p:nvSpPr>
          <p:cNvPr id="9" name="Tijdelijke aanduiding voor tekst 9">
            <a:extLst>
              <a:ext uri="{FF2B5EF4-FFF2-40B4-BE49-F238E27FC236}">
                <a16:creationId xmlns:a16="http://schemas.microsoft.com/office/drawing/2014/main" id="{BC083FB5-79C8-4774-B7E3-77B7EDB2FC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275454" y="1538724"/>
            <a:ext cx="4992927" cy="2365619"/>
          </a:xfrm>
        </p:spPr>
        <p:txBody>
          <a:bodyPr>
            <a:noAutofit/>
          </a:bodyPr>
          <a:lstStyle>
            <a:lvl1pPr marL="254000" indent="0">
              <a:buNone/>
              <a:defRPr sz="5600">
                <a:solidFill>
                  <a:schemeClr val="bg1"/>
                </a:solidFill>
                <a:latin typeface="Bahnschrift SemiBold Condensed" panose="020B0502040204020203" pitchFamily="34" charset="0"/>
              </a:defRPr>
            </a:lvl1pPr>
            <a:lvl2pPr marL="1168400" indent="0">
              <a:buNone/>
              <a:defRPr/>
            </a:lvl2pPr>
            <a:lvl4pPr marL="2997200" indent="0">
              <a:buNone/>
              <a:defRPr/>
            </a:lvl4pPr>
          </a:lstStyle>
          <a:p>
            <a:pPr lvl="0"/>
            <a:r>
              <a:rPr lang="nl-NL"/>
              <a:t>Tekststijl van het model bewerken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30252EA1-16E8-443E-A77F-8EEF9BB774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28600" y="9029700"/>
            <a:ext cx="1329043" cy="902286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DEE98B6-9C7E-4E7E-A983-D06AEE57D0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76399" y="1409699"/>
            <a:ext cx="10293928" cy="7487558"/>
          </a:xfrm>
          <a:prstGeom prst="rect">
            <a:avLst/>
          </a:prstGeom>
        </p:spPr>
      </p:pic>
      <p:sp>
        <p:nvSpPr>
          <p:cNvPr id="15" name="Tijdelijke aanduiding voor tekst 11">
            <a:extLst>
              <a:ext uri="{FF2B5EF4-FFF2-40B4-BE49-F238E27FC236}">
                <a16:creationId xmlns:a16="http://schemas.microsoft.com/office/drawing/2014/main" id="{8DAD505F-EB23-4CE9-8254-173DB64722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00792" y="1538724"/>
            <a:ext cx="8921389" cy="647700"/>
          </a:xfrm>
        </p:spPr>
        <p:txBody>
          <a:bodyPr/>
          <a:lstStyle>
            <a:lvl1pPr marL="254000" indent="0">
              <a:buNone/>
              <a:defRPr sz="3200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  <a:lvl5pPr marL="18288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</p:txBody>
      </p:sp>
      <p:sp>
        <p:nvSpPr>
          <p:cNvPr id="16" name="Tijdelijke aanduiding voor tekst 13">
            <a:extLst>
              <a:ext uri="{FF2B5EF4-FFF2-40B4-BE49-F238E27FC236}">
                <a16:creationId xmlns:a16="http://schemas.microsoft.com/office/drawing/2014/main" id="{648B0524-12FF-4284-9FD4-1E23103CB7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34220" y="2656115"/>
            <a:ext cx="8987961" cy="5500914"/>
          </a:xfrm>
        </p:spPr>
        <p:txBody>
          <a:bodyPr/>
          <a:lstStyle>
            <a:lvl1pPr marL="254000" indent="0">
              <a:buNone/>
              <a:defRPr sz="2400">
                <a:solidFill>
                  <a:schemeClr val="accent2">
                    <a:lumMod val="10000"/>
                  </a:schemeClr>
                </a:solidFill>
                <a:latin typeface="Bahnschrift Light Semi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33257937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3756CBE-208B-4C94-B9F6-A0200D6E95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551" y="257578"/>
            <a:ext cx="8867449" cy="8068303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28C6AF1-FB0A-475B-BF43-9BC3AAC17A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7883" y="2035114"/>
            <a:ext cx="8730554" cy="7238610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7DCDF681-93B5-479A-828A-AA40B83B5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985" y="424135"/>
            <a:ext cx="8649014" cy="1243800"/>
          </a:xfrm>
        </p:spPr>
        <p:txBody>
          <a:bodyPr/>
          <a:lstStyle>
            <a:lvl1pPr>
              <a:defRPr sz="5600" cap="none">
                <a:solidFill>
                  <a:schemeClr val="bg1"/>
                </a:solidFill>
                <a:latin typeface="Bahnschrift SemiBold Condensed" panose="020B0502040204020203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A46FDCCE-5BD5-4408-A9F1-FF63F070F5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6604343" y="765649"/>
            <a:ext cx="1329044" cy="902286"/>
          </a:xfrm>
          <a:prstGeom prst="rect">
            <a:avLst/>
          </a:prstGeom>
        </p:spPr>
      </p:pic>
      <p:sp>
        <p:nvSpPr>
          <p:cNvPr id="16" name="Tijdelijke aanduiding voor tekst 11">
            <a:extLst>
              <a:ext uri="{FF2B5EF4-FFF2-40B4-BE49-F238E27FC236}">
                <a16:creationId xmlns:a16="http://schemas.microsoft.com/office/drawing/2014/main" id="{E48727F1-F6E5-4E0B-8170-66FCA2A238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422336" y="8688040"/>
            <a:ext cx="8511051" cy="647700"/>
          </a:xfrm>
        </p:spPr>
        <p:txBody>
          <a:bodyPr/>
          <a:lstStyle>
            <a:lvl1pPr marL="254000" indent="0">
              <a:buNone/>
              <a:defRPr sz="3200">
                <a:solidFill>
                  <a:schemeClr val="bg1"/>
                </a:solidFill>
                <a:latin typeface="Bahnschrift SemiBold 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Tekststijl van het model bewerken</a:t>
            </a:r>
          </a:p>
          <a:p>
            <a:pPr lvl="1"/>
            <a:endParaRPr lang="nl-NL" dirty="0"/>
          </a:p>
        </p:txBody>
      </p:sp>
      <p:sp>
        <p:nvSpPr>
          <p:cNvPr id="15" name="Tijdelijke aanduiding voor tekst 13">
            <a:extLst>
              <a:ext uri="{FF2B5EF4-FFF2-40B4-BE49-F238E27FC236}">
                <a16:creationId xmlns:a16="http://schemas.microsoft.com/office/drawing/2014/main" id="{D30B259E-C950-4EA5-8520-129802E613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3322" y="2264343"/>
            <a:ext cx="7664096" cy="6450166"/>
          </a:xfrm>
        </p:spPr>
        <p:txBody>
          <a:bodyPr/>
          <a:lstStyle>
            <a:lvl1pPr marL="254000" indent="0">
              <a:buNone/>
              <a:defRPr sz="2400">
                <a:solidFill>
                  <a:schemeClr val="tx1"/>
                </a:solidFill>
                <a:latin typeface="Bahnschrift Light Semi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14878239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CBA4618-D404-4608-A44C-3746CD6196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9405" y="5677"/>
            <a:ext cx="5179082" cy="10281323"/>
          </a:xfrm>
          <a:prstGeom prst="rect">
            <a:avLst/>
          </a:prstGeom>
        </p:spPr>
      </p:pic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E69EF4D2-3612-4EAA-B131-571530B4BC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6526" y="2673956"/>
            <a:ext cx="10634253" cy="647700"/>
          </a:xfrm>
        </p:spPr>
        <p:txBody>
          <a:bodyPr/>
          <a:lstStyle>
            <a:lvl1pPr marL="254000" indent="0">
              <a:buNone/>
              <a:defRPr sz="3200">
                <a:solidFill>
                  <a:schemeClr val="bg1"/>
                </a:solidFill>
                <a:latin typeface="Bahnschrift SemiBold 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  <a:lvl5pPr marL="1828800" indent="0">
              <a:buNone/>
              <a:defRPr/>
            </a:lvl5pPr>
          </a:lstStyle>
          <a:p>
            <a:pPr lvl="0"/>
            <a:r>
              <a:rPr lang="nl-NL" dirty="0"/>
              <a:t>Tekststijl van het model bewerken</a:t>
            </a:r>
          </a:p>
        </p:txBody>
      </p:sp>
      <p:sp>
        <p:nvSpPr>
          <p:cNvPr id="13" name="Tijdelijke aanduiding voor tekst 13">
            <a:extLst>
              <a:ext uri="{FF2B5EF4-FFF2-40B4-BE49-F238E27FC236}">
                <a16:creationId xmlns:a16="http://schemas.microsoft.com/office/drawing/2014/main" id="{E40EAAB0-4177-404D-8DED-65AEC19C8FE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6526" y="3730335"/>
            <a:ext cx="10634253" cy="4984173"/>
          </a:xfrm>
        </p:spPr>
        <p:txBody>
          <a:bodyPr/>
          <a:lstStyle>
            <a:lvl1pPr marL="254000" indent="0">
              <a:buNone/>
              <a:defRPr sz="2400">
                <a:solidFill>
                  <a:schemeClr val="bg1"/>
                </a:solidFill>
                <a:latin typeface="Bahnschrift Light Semi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1E9E12C4-354F-447A-85E1-22FFCCC14D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527" y="1273860"/>
            <a:ext cx="10634252" cy="1243800"/>
          </a:xfrm>
        </p:spPr>
        <p:txBody>
          <a:bodyPr/>
          <a:lstStyle>
            <a:lvl1pPr>
              <a:defRPr sz="5600" cap="none">
                <a:solidFill>
                  <a:schemeClr val="bg1"/>
                </a:solidFill>
                <a:latin typeface="Bahnschrift SemiBold Condensed" panose="020B0502040204020203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6" name="Afbeelding 15">
            <a:extLst>
              <a:ext uri="{FF2B5EF4-FFF2-40B4-BE49-F238E27FC236}">
                <a16:creationId xmlns:a16="http://schemas.microsoft.com/office/drawing/2014/main" id="{615D6138-BC96-43D2-A1E0-3813931236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731835" y="9137831"/>
            <a:ext cx="1329043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7150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F3D6F025-BD6D-4E3F-AE10-4D183BA00C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283" y="840844"/>
            <a:ext cx="10512717" cy="719479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65AEB47B-8FE9-45F8-9A13-2DE04D4AD6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509291" y="6623195"/>
            <a:ext cx="1365622" cy="963251"/>
          </a:xfrm>
          <a:prstGeom prst="rect">
            <a:avLst/>
          </a:prstGeom>
        </p:spPr>
      </p:pic>
      <p:sp>
        <p:nvSpPr>
          <p:cNvPr id="5" name="Tijdelijke aanduiding voor tekst 13">
            <a:extLst>
              <a:ext uri="{FF2B5EF4-FFF2-40B4-BE49-F238E27FC236}">
                <a16:creationId xmlns:a16="http://schemas.microsoft.com/office/drawing/2014/main" id="{776C5CF5-8BA7-46E1-821B-AB8060E1E1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9935" y="2319130"/>
            <a:ext cx="6748274" cy="7647325"/>
          </a:xfrm>
        </p:spPr>
        <p:txBody>
          <a:bodyPr/>
          <a:lstStyle>
            <a:lvl1pPr marL="254000" indent="0">
              <a:buNone/>
              <a:defRPr sz="2400">
                <a:solidFill>
                  <a:schemeClr val="accent2">
                    <a:lumMod val="10000"/>
                  </a:schemeClr>
                </a:solidFill>
                <a:latin typeface="Bahnschrift Light Semi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652D9C2-63D5-424B-9C36-932CCCE32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936" y="840845"/>
            <a:ext cx="6748274" cy="1243800"/>
          </a:xfrm>
        </p:spPr>
        <p:txBody>
          <a:bodyPr/>
          <a:lstStyle>
            <a:lvl1pPr>
              <a:defRPr sz="5600" cap="none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7" name="Tijdelijke aanduiding voor tekst 11">
            <a:extLst>
              <a:ext uri="{FF2B5EF4-FFF2-40B4-BE49-F238E27FC236}">
                <a16:creationId xmlns:a16="http://schemas.microsoft.com/office/drawing/2014/main" id="{864569B9-4F1C-4D52-931A-AC50855214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73009" y="8321190"/>
            <a:ext cx="10402956" cy="647700"/>
          </a:xfrm>
        </p:spPr>
        <p:txBody>
          <a:bodyPr/>
          <a:lstStyle>
            <a:lvl1pPr marL="254000" indent="0">
              <a:buNone/>
              <a:defRPr sz="3200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  <a:lvl5pPr marL="1828800" indent="0"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</p:txBody>
      </p:sp>
    </p:spTree>
    <p:extLst>
      <p:ext uri="{BB962C8B-B14F-4D97-AF65-F5344CB8AC3E}">
        <p14:creationId xmlns:p14="http://schemas.microsoft.com/office/powerpoint/2010/main" val="36682636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A2B98AA-C5A6-490E-8C74-627377CFF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49" y="0"/>
            <a:ext cx="6866130" cy="10287000"/>
          </a:xfrm>
          <a:prstGeom prst="rect">
            <a:avLst/>
          </a:prstGeom>
        </p:spPr>
      </p:pic>
      <p:sp>
        <p:nvSpPr>
          <p:cNvPr id="32" name="Titel 1">
            <a:extLst>
              <a:ext uri="{FF2B5EF4-FFF2-40B4-BE49-F238E27FC236}">
                <a16:creationId xmlns:a16="http://schemas.microsoft.com/office/drawing/2014/main" id="{162C5DF6-29C6-49AB-8FE4-42FD00604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949" y="835026"/>
            <a:ext cx="5767961" cy="1243800"/>
          </a:xfrm>
        </p:spPr>
        <p:txBody>
          <a:bodyPr/>
          <a:lstStyle>
            <a:lvl1pPr>
              <a:defRPr sz="5600" cap="none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4" name="Tijdelijke aanduiding voor tekst 33">
            <a:extLst>
              <a:ext uri="{FF2B5EF4-FFF2-40B4-BE49-F238E27FC236}">
                <a16:creationId xmlns:a16="http://schemas.microsoft.com/office/drawing/2014/main" id="{52C47BF9-42F8-46F8-B834-258EADD220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779026" y="835026"/>
            <a:ext cx="8908774" cy="703488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  <a:lvl2pPr>
              <a:defRPr sz="2400">
                <a:solidFill>
                  <a:schemeClr val="accent2">
                    <a:lumMod val="10000"/>
                  </a:schemeClr>
                </a:solidFill>
                <a:latin typeface="+mn-lt"/>
              </a:defRPr>
            </a:lvl2pPr>
            <a:lvl3pPr marL="2082800" indent="0">
              <a:buNone/>
              <a:defRPr/>
            </a:lvl3pPr>
          </a:lstStyle>
          <a:p>
            <a:pPr lvl="0"/>
            <a:r>
              <a:rPr lang="nl-NL" dirty="0"/>
              <a:t> Tekststijl van het model bewerken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2131C70-772D-486B-BA9D-495EBA8C33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14632" y="9188156"/>
            <a:ext cx="1329043" cy="902286"/>
          </a:xfrm>
          <a:prstGeom prst="rect">
            <a:avLst/>
          </a:prstGeom>
        </p:spPr>
      </p:pic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8D8C446F-6E13-45F4-AB40-4FC3689FF4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79026" y="1939478"/>
            <a:ext cx="8908774" cy="7699821"/>
          </a:xfrm>
        </p:spPr>
        <p:txBody>
          <a:bodyPr/>
          <a:lstStyle>
            <a:lvl1pPr marL="254000" indent="0">
              <a:buNone/>
              <a:defRPr sz="2400">
                <a:solidFill>
                  <a:schemeClr val="accent2">
                    <a:lumMod val="10000"/>
                  </a:schemeClr>
                </a:solidFill>
                <a:latin typeface="Bahnschrift Light Semi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23977969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A5EEE90-1DAF-49EB-B048-03E3B705B1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93" y="0"/>
            <a:ext cx="4689213" cy="10287000"/>
          </a:xfrm>
          <a:prstGeom prst="rect">
            <a:avLst/>
          </a:prstGeom>
        </p:spPr>
      </p:pic>
      <p:sp>
        <p:nvSpPr>
          <p:cNvPr id="32" name="Titel 1">
            <a:extLst>
              <a:ext uri="{FF2B5EF4-FFF2-40B4-BE49-F238E27FC236}">
                <a16:creationId xmlns:a16="http://schemas.microsoft.com/office/drawing/2014/main" id="{162C5DF6-29C6-49AB-8FE4-42FD00604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5501" y="935234"/>
            <a:ext cx="7113517" cy="1243800"/>
          </a:xfrm>
        </p:spPr>
        <p:txBody>
          <a:bodyPr/>
          <a:lstStyle>
            <a:lvl1pPr>
              <a:defRPr sz="5600" cap="none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4" name="Tijdelijke aanduiding voor tekst 33">
            <a:extLst>
              <a:ext uri="{FF2B5EF4-FFF2-40B4-BE49-F238E27FC236}">
                <a16:creationId xmlns:a16="http://schemas.microsoft.com/office/drawing/2014/main" id="{52C47BF9-42F8-46F8-B834-258EADD220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5501" y="3630820"/>
            <a:ext cx="5346740" cy="703488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  <a:lvl2pPr>
              <a:defRPr sz="2400">
                <a:solidFill>
                  <a:schemeClr val="accent2">
                    <a:lumMod val="10000"/>
                  </a:schemeClr>
                </a:solidFill>
                <a:latin typeface="+mn-lt"/>
              </a:defRPr>
            </a:lvl2pPr>
            <a:lvl3pPr marL="2082800" indent="0">
              <a:buNone/>
              <a:defRPr/>
            </a:lvl3pPr>
          </a:lstStyle>
          <a:p>
            <a:pPr lvl="0"/>
            <a:r>
              <a:rPr lang="nl-NL" dirty="0"/>
              <a:t> Tekststijl van het model bewerken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2131C70-772D-486B-BA9D-495EBA8C33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400" y="9146085"/>
            <a:ext cx="1329043" cy="902286"/>
          </a:xfrm>
          <a:prstGeom prst="rect">
            <a:avLst/>
          </a:prstGeom>
        </p:spPr>
      </p:pic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8D8C446F-6E13-45F4-AB40-4FC3689FF4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52778" y="5181076"/>
            <a:ext cx="5346740" cy="3965009"/>
          </a:xfrm>
        </p:spPr>
        <p:txBody>
          <a:bodyPr/>
          <a:lstStyle>
            <a:lvl1pPr marL="254000" indent="0">
              <a:buNone/>
              <a:defRPr sz="2400">
                <a:solidFill>
                  <a:schemeClr val="accent2">
                    <a:lumMod val="10000"/>
                  </a:schemeClr>
                </a:solidFill>
                <a:latin typeface="Bahnschrift Light Semi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7" name="Tijdelijke aanduiding voor tekst 11">
            <a:extLst>
              <a:ext uri="{FF2B5EF4-FFF2-40B4-BE49-F238E27FC236}">
                <a16:creationId xmlns:a16="http://schemas.microsoft.com/office/drawing/2014/main" id="{228AC436-E1BD-4813-946F-296AAA23AE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450870" y="5143501"/>
            <a:ext cx="4922730" cy="4002584"/>
          </a:xfrm>
        </p:spPr>
        <p:txBody>
          <a:bodyPr/>
          <a:lstStyle>
            <a:lvl1pPr marL="254000" indent="0">
              <a:buNone/>
              <a:defRPr sz="2400">
                <a:solidFill>
                  <a:schemeClr val="accent2">
                    <a:lumMod val="10000"/>
                  </a:schemeClr>
                </a:solidFill>
                <a:latin typeface="Bahnschrift Light Semi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Tijdelijke aanduiding voor tekst 33">
            <a:extLst>
              <a:ext uri="{FF2B5EF4-FFF2-40B4-BE49-F238E27FC236}">
                <a16:creationId xmlns:a16="http://schemas.microsoft.com/office/drawing/2014/main" id="{A192718A-81A7-4344-83AB-3AA9656885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50871" y="3649144"/>
            <a:ext cx="4922729" cy="703488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  <a:lvl2pPr>
              <a:defRPr sz="2400">
                <a:solidFill>
                  <a:schemeClr val="accent2">
                    <a:lumMod val="10000"/>
                  </a:schemeClr>
                </a:solidFill>
                <a:latin typeface="+mn-lt"/>
              </a:defRPr>
            </a:lvl2pPr>
            <a:lvl3pPr marL="2082800" indent="0">
              <a:buNone/>
              <a:defRPr/>
            </a:lvl3pPr>
          </a:lstStyle>
          <a:p>
            <a:pPr lvl="0"/>
            <a:r>
              <a:rPr lang="nl-NL" dirty="0"/>
              <a:t> 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5916751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9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ECB5F84C-C3F9-4CAA-B765-070A6857F0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57" y="0"/>
            <a:ext cx="5216376" cy="10287000"/>
          </a:xfrm>
          <a:prstGeom prst="rect">
            <a:avLst/>
          </a:prstGeom>
        </p:spPr>
      </p:pic>
      <p:sp>
        <p:nvSpPr>
          <p:cNvPr id="32" name="Titel 1">
            <a:extLst>
              <a:ext uri="{FF2B5EF4-FFF2-40B4-BE49-F238E27FC236}">
                <a16:creationId xmlns:a16="http://schemas.microsoft.com/office/drawing/2014/main" id="{162C5DF6-29C6-49AB-8FE4-42FD00604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5501" y="935234"/>
            <a:ext cx="7113517" cy="1243800"/>
          </a:xfrm>
        </p:spPr>
        <p:txBody>
          <a:bodyPr/>
          <a:lstStyle>
            <a:lvl1pPr>
              <a:defRPr sz="5600" cap="none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4" name="Tijdelijke aanduiding voor tekst 33">
            <a:extLst>
              <a:ext uri="{FF2B5EF4-FFF2-40B4-BE49-F238E27FC236}">
                <a16:creationId xmlns:a16="http://schemas.microsoft.com/office/drawing/2014/main" id="{52C47BF9-42F8-46F8-B834-258EADD2200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505501" y="3630820"/>
            <a:ext cx="5346740" cy="703488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  <a:lvl2pPr>
              <a:defRPr sz="2400">
                <a:solidFill>
                  <a:schemeClr val="accent2">
                    <a:lumMod val="10000"/>
                  </a:schemeClr>
                </a:solidFill>
                <a:latin typeface="+mn-lt"/>
              </a:defRPr>
            </a:lvl2pPr>
            <a:lvl3pPr marL="2082800" indent="0">
              <a:buNone/>
              <a:defRPr/>
            </a:lvl3pPr>
          </a:lstStyle>
          <a:p>
            <a:pPr lvl="0"/>
            <a:r>
              <a:rPr lang="nl-NL" dirty="0"/>
              <a:t> Tekststijl van het model bewerken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2131C70-772D-486B-BA9D-495EBA8C33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4400" y="9146085"/>
            <a:ext cx="1329043" cy="902286"/>
          </a:xfrm>
          <a:prstGeom prst="rect">
            <a:avLst/>
          </a:prstGeom>
        </p:spPr>
      </p:pic>
      <p:sp>
        <p:nvSpPr>
          <p:cNvPr id="6" name="Tijdelijke aanduiding voor tekst 11">
            <a:extLst>
              <a:ext uri="{FF2B5EF4-FFF2-40B4-BE49-F238E27FC236}">
                <a16:creationId xmlns:a16="http://schemas.microsoft.com/office/drawing/2014/main" id="{8D8C446F-6E13-45F4-AB40-4FC3689FF4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52778" y="5181076"/>
            <a:ext cx="5346740" cy="3965009"/>
          </a:xfrm>
        </p:spPr>
        <p:txBody>
          <a:bodyPr/>
          <a:lstStyle>
            <a:lvl1pPr marL="254000" indent="0">
              <a:buNone/>
              <a:defRPr sz="2400">
                <a:solidFill>
                  <a:schemeClr val="accent2">
                    <a:lumMod val="10000"/>
                  </a:schemeClr>
                </a:solidFill>
                <a:latin typeface="Bahnschrift Light Semi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7" name="Tijdelijke aanduiding voor tekst 11">
            <a:extLst>
              <a:ext uri="{FF2B5EF4-FFF2-40B4-BE49-F238E27FC236}">
                <a16:creationId xmlns:a16="http://schemas.microsoft.com/office/drawing/2014/main" id="{228AC436-E1BD-4813-946F-296AAA23AE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450870" y="5143501"/>
            <a:ext cx="4922730" cy="4002584"/>
          </a:xfrm>
        </p:spPr>
        <p:txBody>
          <a:bodyPr/>
          <a:lstStyle>
            <a:lvl1pPr marL="254000" indent="0">
              <a:buNone/>
              <a:defRPr sz="2400">
                <a:solidFill>
                  <a:schemeClr val="accent2">
                    <a:lumMod val="10000"/>
                  </a:schemeClr>
                </a:solidFill>
                <a:latin typeface="Bahnschrift Light Semi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Tijdelijke aanduiding voor tekst 33">
            <a:extLst>
              <a:ext uri="{FF2B5EF4-FFF2-40B4-BE49-F238E27FC236}">
                <a16:creationId xmlns:a16="http://schemas.microsoft.com/office/drawing/2014/main" id="{A192718A-81A7-4344-83AB-3AA96568858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50871" y="3649144"/>
            <a:ext cx="4922729" cy="703488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  <a:lvl2pPr>
              <a:defRPr sz="2400">
                <a:solidFill>
                  <a:schemeClr val="accent2">
                    <a:lumMod val="10000"/>
                  </a:schemeClr>
                </a:solidFill>
                <a:latin typeface="+mn-lt"/>
              </a:defRPr>
            </a:lvl2pPr>
            <a:lvl3pPr marL="2082800" indent="0">
              <a:buNone/>
              <a:defRPr/>
            </a:lvl3pPr>
          </a:lstStyle>
          <a:p>
            <a:pPr lvl="0"/>
            <a:r>
              <a:rPr lang="nl-NL" dirty="0"/>
              <a:t> 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1885800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fr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DA169-666A-4CDD-8366-41B4D654DF64}" type="datetimeFigureOut">
              <a:rPr lang="fr-BE" smtClean="0"/>
              <a:t>08-11-24</a:t>
            </a:fld>
            <a:endParaRPr lang="fr-BE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2B35F-7240-4631-8668-CA97226E1CD7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1277484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6CB93314-21C1-4E07-981D-6BE29BCA37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284"/>
            <a:ext cx="18288000" cy="4848625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7DCDF681-93B5-479A-828A-AA40B83B5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5646" y="3421541"/>
            <a:ext cx="6421704" cy="1243800"/>
          </a:xfrm>
        </p:spPr>
        <p:txBody>
          <a:bodyPr/>
          <a:lstStyle>
            <a:lvl1pPr>
              <a:defRPr sz="5600" cap="none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15" name="Tijdelijke aanduiding voor tekst 13">
            <a:extLst>
              <a:ext uri="{FF2B5EF4-FFF2-40B4-BE49-F238E27FC236}">
                <a16:creationId xmlns:a16="http://schemas.microsoft.com/office/drawing/2014/main" id="{D30B259E-C950-4EA5-8520-129802E613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2700" y="5143500"/>
            <a:ext cx="16660899" cy="4385633"/>
          </a:xfrm>
        </p:spPr>
        <p:txBody>
          <a:bodyPr/>
          <a:lstStyle>
            <a:lvl1pPr marL="254000" indent="0">
              <a:buNone/>
              <a:defRPr sz="2400">
                <a:solidFill>
                  <a:schemeClr val="accent2">
                    <a:lumMod val="10000"/>
                  </a:schemeClr>
                </a:solidFill>
                <a:latin typeface="Bahnschrift Light Semi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</a:lstStyle>
          <a:p>
            <a:pPr lvl="0"/>
            <a:r>
              <a:rPr lang="nl-NL" dirty="0"/>
              <a:t>Tekststijl van het model bewerken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A46FDCCE-5BD5-4408-A9F1-FF63F070F5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709077" y="306724"/>
            <a:ext cx="1329044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175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30A384F-B414-42A7-B2E6-D4F4DEFFB0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70866"/>
            <a:ext cx="18288000" cy="2516134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7DCDF681-93B5-479A-828A-AA40B83B5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8041" y="545547"/>
            <a:ext cx="6421704" cy="1243800"/>
          </a:xfrm>
        </p:spPr>
        <p:txBody>
          <a:bodyPr/>
          <a:lstStyle>
            <a:lvl1pPr>
              <a:defRPr sz="5600" cap="none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5" name="Tijdelijke aanduiding voor tekst 13">
            <a:extLst>
              <a:ext uri="{FF2B5EF4-FFF2-40B4-BE49-F238E27FC236}">
                <a16:creationId xmlns:a16="http://schemas.microsoft.com/office/drawing/2014/main" id="{D30B259E-C950-4EA5-8520-129802E613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8846" y="2175365"/>
            <a:ext cx="16660899" cy="5344391"/>
          </a:xfrm>
        </p:spPr>
        <p:txBody>
          <a:bodyPr/>
          <a:lstStyle>
            <a:lvl1pPr marL="254000" indent="0">
              <a:buNone/>
              <a:defRPr sz="2400">
                <a:solidFill>
                  <a:schemeClr val="accent2">
                    <a:lumMod val="10000"/>
                  </a:schemeClr>
                </a:solidFill>
                <a:latin typeface="Bahnschrift Light Semi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</a:lstStyle>
          <a:p>
            <a:pPr lvl="0"/>
            <a:r>
              <a:rPr lang="nl-NL"/>
              <a:t>Tekststijl van het model bewerken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A46FDCCE-5BD5-4408-A9F1-FF63F070F5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416950" y="9132070"/>
            <a:ext cx="1329044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992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CC3E56D-4683-4B27-9483-2E1AC9B17B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677" y="1286"/>
            <a:ext cx="5486533" cy="10285714"/>
          </a:xfrm>
          <a:prstGeom prst="rect">
            <a:avLst/>
          </a:prstGeom>
        </p:spPr>
      </p:pic>
      <p:sp>
        <p:nvSpPr>
          <p:cNvPr id="7" name="Tijdelijke aanduiding voor grafiek 6">
            <a:extLst>
              <a:ext uri="{FF2B5EF4-FFF2-40B4-BE49-F238E27FC236}">
                <a16:creationId xmlns:a16="http://schemas.microsoft.com/office/drawing/2014/main" id="{C5A28A20-19E9-4CE4-8667-43BB02F5EE5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410200" y="2095500"/>
            <a:ext cx="11715272" cy="7086600"/>
          </a:xfrm>
        </p:spPr>
        <p:txBody>
          <a:bodyPr/>
          <a:lstStyle/>
          <a:p>
            <a:r>
              <a:rPr lang="nl-NL" dirty="0"/>
              <a:t>Klik op het pictogram als u een grafiek wilt toevoegen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18AED4ED-6CB3-4201-941F-003180B00EBE}"/>
              </a:ext>
            </a:extLst>
          </p:cNvPr>
          <p:cNvSpPr txBox="1">
            <a:spLocks/>
          </p:cNvSpPr>
          <p:nvPr userDrawn="1"/>
        </p:nvSpPr>
        <p:spPr>
          <a:xfrm>
            <a:off x="5410200" y="483000"/>
            <a:ext cx="8468652" cy="1243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600" kern="1200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  <a:ea typeface="+mj-ea"/>
                <a:cs typeface="+mj-cs"/>
              </a:defRPr>
            </a:lvl1pPr>
          </a:lstStyle>
          <a:p>
            <a:pPr algn="l"/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0830C17-9D80-4055-A04F-DE7BD48BA4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629891" y="9071263"/>
            <a:ext cx="1365622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4994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E1C3B80C-1A58-4517-8C70-BC1F24201F9E}"/>
              </a:ext>
            </a:extLst>
          </p:cNvPr>
          <p:cNvSpPr/>
          <p:nvPr userDrawn="1"/>
        </p:nvSpPr>
        <p:spPr>
          <a:xfrm>
            <a:off x="0" y="0"/>
            <a:ext cx="8423564" cy="10287000"/>
          </a:xfrm>
          <a:prstGeom prst="rect">
            <a:avLst/>
          </a:prstGeom>
          <a:solidFill>
            <a:srgbClr val="B7D6DF"/>
          </a:solidFill>
          <a:ln>
            <a:solidFill>
              <a:srgbClr val="B7D6D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A14DF5D-4A52-4D42-B10E-72B8C4AEC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018" y="2429684"/>
            <a:ext cx="7093528" cy="1143000"/>
          </a:xfrm>
        </p:spPr>
        <p:txBody>
          <a:bodyPr>
            <a:normAutofit/>
          </a:bodyPr>
          <a:lstStyle>
            <a:lvl1pPr>
              <a:defRPr sz="5600" cap="none">
                <a:solidFill>
                  <a:schemeClr val="bg1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Rechthoek: afgeronde hoeken 8">
            <a:extLst>
              <a:ext uri="{FF2B5EF4-FFF2-40B4-BE49-F238E27FC236}">
                <a16:creationId xmlns:a16="http://schemas.microsoft.com/office/drawing/2014/main" id="{58CED3C8-FE65-49D5-AB80-B971432E678F}"/>
              </a:ext>
            </a:extLst>
          </p:cNvPr>
          <p:cNvSpPr/>
          <p:nvPr userDrawn="1"/>
        </p:nvSpPr>
        <p:spPr>
          <a:xfrm>
            <a:off x="609600" y="4507202"/>
            <a:ext cx="7453746" cy="50286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8AAC38F8-16A9-4121-9495-B32E6E4BE2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515115" y="197338"/>
            <a:ext cx="1329043" cy="902286"/>
          </a:xfrm>
          <a:prstGeom prst="rect">
            <a:avLst/>
          </a:prstGeom>
        </p:spPr>
      </p:pic>
      <p:sp>
        <p:nvSpPr>
          <p:cNvPr id="3" name="Tijdelijke aanduiding voor tekst 11">
            <a:extLst>
              <a:ext uri="{FF2B5EF4-FFF2-40B4-BE49-F238E27FC236}">
                <a16:creationId xmlns:a16="http://schemas.microsoft.com/office/drawing/2014/main" id="{FAA95C65-231A-482C-9586-E4F8C7A4FB7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4919604"/>
            <a:ext cx="6844146" cy="3965009"/>
          </a:xfrm>
        </p:spPr>
        <p:txBody>
          <a:bodyPr/>
          <a:lstStyle>
            <a:lvl1pPr marL="254000" indent="0">
              <a:buNone/>
              <a:defRPr sz="2400">
                <a:solidFill>
                  <a:schemeClr val="accent2">
                    <a:lumMod val="10000"/>
                  </a:schemeClr>
                </a:solidFill>
                <a:latin typeface="Bahnschrift Light Semi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</a:lstStyle>
          <a:p>
            <a:pPr lvl="0"/>
            <a:r>
              <a:rPr lang="nl-NL"/>
              <a:t>Tekststijl van het model bewerken</a:t>
            </a:r>
          </a:p>
        </p:txBody>
      </p:sp>
    </p:spTree>
    <p:extLst>
      <p:ext uri="{BB962C8B-B14F-4D97-AF65-F5344CB8AC3E}">
        <p14:creationId xmlns:p14="http://schemas.microsoft.com/office/powerpoint/2010/main" val="582776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0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>
            <a:extLst>
              <a:ext uri="{FF2B5EF4-FFF2-40B4-BE49-F238E27FC236}">
                <a16:creationId xmlns:a16="http://schemas.microsoft.com/office/drawing/2014/main" id="{6E251F02-5438-419A-9304-C23D9849C72B}"/>
              </a:ext>
            </a:extLst>
          </p:cNvPr>
          <p:cNvSpPr/>
          <p:nvPr userDrawn="1"/>
        </p:nvSpPr>
        <p:spPr>
          <a:xfrm>
            <a:off x="9154391" y="0"/>
            <a:ext cx="9144000" cy="10287000"/>
          </a:xfrm>
          <a:prstGeom prst="rect">
            <a:avLst/>
          </a:prstGeom>
          <a:solidFill>
            <a:srgbClr val="F79646"/>
          </a:solidFill>
          <a:ln>
            <a:solidFill>
              <a:srgbClr val="F796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8CF17BA-52A4-49D9-80A4-C189D1A37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8491" y="2998417"/>
            <a:ext cx="6380018" cy="1143000"/>
          </a:xfrm>
        </p:spPr>
        <p:txBody>
          <a:bodyPr>
            <a:normAutofit/>
          </a:bodyPr>
          <a:lstStyle>
            <a:lvl1pPr>
              <a:defRPr sz="5600" cap="none"/>
            </a:lvl1pPr>
          </a:lstStyle>
          <a:p>
            <a:endParaRPr lang="nl-NL" dirty="0"/>
          </a:p>
        </p:txBody>
      </p:sp>
      <p:sp>
        <p:nvSpPr>
          <p:cNvPr id="3" name="Tijdelijke aanduiding voor tekst 11">
            <a:extLst>
              <a:ext uri="{FF2B5EF4-FFF2-40B4-BE49-F238E27FC236}">
                <a16:creationId xmlns:a16="http://schemas.microsoft.com/office/drawing/2014/main" id="{5F60F096-AD3B-4E54-8C8D-9319D06A21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536382" y="5485875"/>
            <a:ext cx="6380018" cy="3965009"/>
          </a:xfrm>
        </p:spPr>
        <p:txBody>
          <a:bodyPr/>
          <a:lstStyle>
            <a:lvl1pPr marL="254000" indent="0">
              <a:buNone/>
              <a:defRPr sz="2400">
                <a:solidFill>
                  <a:schemeClr val="accent2">
                    <a:lumMod val="10000"/>
                  </a:schemeClr>
                </a:solidFill>
                <a:latin typeface="Bahnschrift Light Semi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</a:lstStyle>
          <a:p>
            <a:pPr lvl="0"/>
            <a:r>
              <a:rPr lang="nl-NL"/>
              <a:t>Tekststijl van het model bewerken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D4579B2-BB3B-4843-8B38-037331063A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6241" y="406968"/>
            <a:ext cx="1329043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0259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>
            <a:extLst>
              <a:ext uri="{FF2B5EF4-FFF2-40B4-BE49-F238E27FC236}">
                <a16:creationId xmlns:a16="http://schemas.microsoft.com/office/drawing/2014/main" id="{CEE8D509-0640-4D2B-9320-407B271502E8}"/>
              </a:ext>
            </a:extLst>
          </p:cNvPr>
          <p:cNvSpPr/>
          <p:nvPr userDrawn="1"/>
        </p:nvSpPr>
        <p:spPr>
          <a:xfrm>
            <a:off x="1" y="7910945"/>
            <a:ext cx="18288000" cy="2376055"/>
          </a:xfrm>
          <a:prstGeom prst="rect">
            <a:avLst/>
          </a:prstGeom>
          <a:solidFill>
            <a:srgbClr val="113B5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8FF13B9C-949E-47CB-AB47-F34B7374C252}"/>
              </a:ext>
            </a:extLst>
          </p:cNvPr>
          <p:cNvSpPr txBox="1">
            <a:spLocks/>
          </p:cNvSpPr>
          <p:nvPr userDrawn="1"/>
        </p:nvSpPr>
        <p:spPr>
          <a:xfrm>
            <a:off x="1378528" y="1860824"/>
            <a:ext cx="6380018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8000" kern="1200" cap="all" baseline="0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  <a:ea typeface="+mj-ea"/>
                <a:cs typeface="+mj-cs"/>
              </a:defRPr>
            </a:lvl1pPr>
          </a:lstStyle>
          <a:p>
            <a:pPr algn="l"/>
            <a:endParaRPr lang="nl-NL" sz="5600" cap="none" dirty="0">
              <a:solidFill>
                <a:schemeClr val="tx1"/>
              </a:solidFill>
            </a:endParaRPr>
          </a:p>
        </p:txBody>
      </p:sp>
      <p:sp>
        <p:nvSpPr>
          <p:cNvPr id="5" name="Tijdelijke aanduiding voor tekst 11">
            <a:extLst>
              <a:ext uri="{FF2B5EF4-FFF2-40B4-BE49-F238E27FC236}">
                <a16:creationId xmlns:a16="http://schemas.microsoft.com/office/drawing/2014/main" id="{4E6AB06B-CDE3-4A0A-AD42-5E7C61CB3A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8528" y="3474880"/>
            <a:ext cx="7128163" cy="3965009"/>
          </a:xfrm>
          <a:noFill/>
        </p:spPr>
        <p:txBody>
          <a:bodyPr/>
          <a:lstStyle>
            <a:lvl1pPr marL="254000" indent="0">
              <a:buNone/>
              <a:defRPr sz="2400">
                <a:solidFill>
                  <a:schemeClr val="accent2">
                    <a:lumMod val="10000"/>
                  </a:schemeClr>
                </a:solidFill>
                <a:latin typeface="Bahnschrift Light Semi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</a:lstStyle>
          <a:p>
            <a:pPr lvl="0"/>
            <a:r>
              <a:rPr lang="nl-NL"/>
              <a:t>Tekststijl van het model bewerken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E9B3FD4-6AA9-4F82-B32F-D0899EFDD2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570532" y="296189"/>
            <a:ext cx="1329043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655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6A2BE796-27F6-4599-A05A-0021D11FD2AA}"/>
              </a:ext>
            </a:extLst>
          </p:cNvPr>
          <p:cNvGrpSpPr/>
          <p:nvPr userDrawn="1"/>
        </p:nvGrpSpPr>
        <p:grpSpPr>
          <a:xfrm>
            <a:off x="518700" y="678744"/>
            <a:ext cx="11839555" cy="3106448"/>
            <a:chOff x="0" y="0"/>
            <a:chExt cx="3331360" cy="1075986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CB6FE63-AEB2-4918-A057-B864DAD0B1BF}"/>
                </a:ext>
              </a:extLst>
            </p:cNvPr>
            <p:cNvSpPr/>
            <p:nvPr/>
          </p:nvSpPr>
          <p:spPr>
            <a:xfrm>
              <a:off x="0" y="0"/>
              <a:ext cx="3331361" cy="1075986"/>
            </a:xfrm>
            <a:custGeom>
              <a:avLst/>
              <a:gdLst/>
              <a:ahLst/>
              <a:cxnLst/>
              <a:rect l="l" t="t" r="r" b="b"/>
              <a:pathLst>
                <a:path w="3331361" h="1075986">
                  <a:moveTo>
                    <a:pt x="3206900" y="1075986"/>
                  </a:moveTo>
                  <a:lnTo>
                    <a:pt x="124460" y="1075986"/>
                  </a:lnTo>
                  <a:cubicBezTo>
                    <a:pt x="55880" y="1075986"/>
                    <a:pt x="0" y="1020106"/>
                    <a:pt x="0" y="95152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06901" y="0"/>
                  </a:lnTo>
                  <a:cubicBezTo>
                    <a:pt x="3275481" y="0"/>
                    <a:pt x="3331361" y="55880"/>
                    <a:pt x="3331361" y="124460"/>
                  </a:cubicBezTo>
                  <a:lnTo>
                    <a:pt x="3331361" y="951526"/>
                  </a:lnTo>
                  <a:cubicBezTo>
                    <a:pt x="3331361" y="1020106"/>
                    <a:pt x="3275481" y="1075986"/>
                    <a:pt x="3206901" y="1075986"/>
                  </a:cubicBezTo>
                  <a:close/>
                </a:path>
              </a:pathLst>
            </a:custGeom>
            <a:solidFill>
              <a:srgbClr val="E8882E"/>
            </a:solidFill>
          </p:spPr>
          <p:txBody>
            <a:bodyPr/>
            <a:lstStyle/>
            <a:p>
              <a:endParaRPr lang="nl-NL" sz="3600" dirty="0"/>
            </a:p>
          </p:txBody>
        </p:sp>
      </p:grpSp>
      <p:sp>
        <p:nvSpPr>
          <p:cNvPr id="7" name="Tijdelijke aanduiding voor tekst 9">
            <a:extLst>
              <a:ext uri="{FF2B5EF4-FFF2-40B4-BE49-F238E27FC236}">
                <a16:creationId xmlns:a16="http://schemas.microsoft.com/office/drawing/2014/main" id="{B0932A1C-9D8F-4EDD-ADB9-7647661680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37402" y="813761"/>
            <a:ext cx="8305800" cy="752474"/>
          </a:xfrm>
        </p:spPr>
        <p:txBody>
          <a:bodyPr>
            <a:noAutofit/>
          </a:bodyPr>
          <a:lstStyle>
            <a:lvl1pPr marL="254000" indent="0">
              <a:buNone/>
              <a:defRPr sz="4400">
                <a:solidFill>
                  <a:schemeClr val="bg1"/>
                </a:solidFill>
                <a:latin typeface="Bahnschrift SemiBold Condensed" panose="020B0502040204020203" pitchFamily="34" charset="0"/>
              </a:defRPr>
            </a:lvl1pPr>
            <a:lvl2pPr marL="1168400" indent="0">
              <a:buNone/>
              <a:defRPr/>
            </a:lvl2pPr>
            <a:lvl4pPr marL="2997200" indent="0">
              <a:buNone/>
              <a:defRPr/>
            </a:lvl4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8" name="Tijdelijke aanduiding voor tekst 13">
            <a:extLst>
              <a:ext uri="{FF2B5EF4-FFF2-40B4-BE49-F238E27FC236}">
                <a16:creationId xmlns:a16="http://schemas.microsoft.com/office/drawing/2014/main" id="{CBA9D81D-41B6-46C8-82F8-A77B316C6D0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8310" y="1701250"/>
            <a:ext cx="8305800" cy="1616108"/>
          </a:xfrm>
        </p:spPr>
        <p:txBody>
          <a:bodyPr/>
          <a:lstStyle>
            <a:lvl1pPr marL="254000" indent="0">
              <a:buNone/>
              <a:defRPr sz="2400">
                <a:solidFill>
                  <a:schemeClr val="bg1"/>
                </a:solidFill>
                <a:latin typeface="Bahnschrift Light SemiCondensed" panose="020B0502040204020203" pitchFamily="34" charset="0"/>
              </a:defRPr>
            </a:lvl1pPr>
            <a:lvl2pPr marL="1168400" indent="0">
              <a:buNone/>
              <a:defRPr/>
            </a:lvl2pPr>
            <a:lvl3pPr marL="2082800" indent="0">
              <a:buNone/>
              <a:defRPr/>
            </a:lvl3pPr>
            <a:lvl4pPr marL="2997200" indent="0">
              <a:buNone/>
              <a:defRPr/>
            </a:lvl4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FBD0B21F-2264-47A6-A5AB-DFA4240789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37402" y="4339864"/>
            <a:ext cx="4025900" cy="4842236"/>
          </a:xfrm>
          <a:effectLst>
            <a:softEdge rad="12700"/>
          </a:effectLst>
        </p:spPr>
        <p:txBody>
          <a:bodyPr/>
          <a:lstStyle/>
          <a:p>
            <a:r>
              <a:rPr lang="nl-NL" dirty="0"/>
              <a:t>Klik op het pictogram als u een afbeelding wilt toevoegen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C49C7339-C8C4-4AFB-8169-B7565EF6AE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78490" y="4913036"/>
            <a:ext cx="4023708" cy="4560204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6345C4E-3D05-40A5-9D23-C1A6263B94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927832" y="583296"/>
            <a:ext cx="4023708" cy="4560204"/>
          </a:xfrm>
          <a:prstGeom prst="rect">
            <a:avLst/>
          </a:prstGeom>
        </p:spPr>
      </p:pic>
      <p:sp>
        <p:nvSpPr>
          <p:cNvPr id="17" name="Tijdelijke aanduiding voor afbeelding 16">
            <a:extLst>
              <a:ext uri="{FF2B5EF4-FFF2-40B4-BE49-F238E27FC236}">
                <a16:creationId xmlns:a16="http://schemas.microsoft.com/office/drawing/2014/main" id="{7B6DF7F0-AE72-4819-972E-1B336B5C3E3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822314" y="729620"/>
            <a:ext cx="4814812" cy="8366832"/>
          </a:xfrm>
        </p:spPr>
        <p:txBody>
          <a:bodyPr/>
          <a:lstStyle/>
          <a:p>
            <a:r>
              <a:rPr lang="nl-NL" dirty="0"/>
              <a:t>Klik op het pictogram als u een afbeelding wilt toevoegen</a:t>
            </a:r>
          </a:p>
        </p:txBody>
      </p:sp>
      <p:pic>
        <p:nvPicPr>
          <p:cNvPr id="20" name="Afbeelding 19">
            <a:extLst>
              <a:ext uri="{FF2B5EF4-FFF2-40B4-BE49-F238E27FC236}">
                <a16:creationId xmlns:a16="http://schemas.microsoft.com/office/drawing/2014/main" id="{F71288F6-B330-481A-B9C5-1D5698A606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308082" y="9182100"/>
            <a:ext cx="1329044" cy="902286"/>
          </a:xfrm>
          <a:prstGeom prst="rect">
            <a:avLst/>
          </a:prstGeom>
        </p:spPr>
      </p:pic>
      <p:sp>
        <p:nvSpPr>
          <p:cNvPr id="15" name="Tijdelijke aanduiding voor afbeelding 14">
            <a:extLst>
              <a:ext uri="{FF2B5EF4-FFF2-40B4-BE49-F238E27FC236}">
                <a16:creationId xmlns:a16="http://schemas.microsoft.com/office/drawing/2014/main" id="{2C20F8D8-4205-45A6-B280-BB7AD5CA89D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13413" y="4339864"/>
            <a:ext cx="6644846" cy="4842236"/>
          </a:xfrm>
        </p:spPr>
        <p:txBody>
          <a:bodyPr/>
          <a:lstStyle/>
          <a:p>
            <a:r>
              <a:rPr lang="nl-NL" dirty="0"/>
              <a:t>Klik op het pictogram als u een afbeelding wilt toevoegen</a:t>
            </a:r>
          </a:p>
        </p:txBody>
      </p:sp>
    </p:spTree>
    <p:extLst>
      <p:ext uri="{BB962C8B-B14F-4D97-AF65-F5344CB8AC3E}">
        <p14:creationId xmlns:p14="http://schemas.microsoft.com/office/powerpoint/2010/main" val="28085132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met inleiding en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16238" y="1739951"/>
            <a:ext cx="12240000" cy="820509"/>
          </a:xfrm>
        </p:spPr>
        <p:txBody>
          <a:bodyPr lIns="0" tIns="0" rIns="72000" bIns="36000" anchor="t" anchorCtr="0">
            <a:noAutofit/>
          </a:bodyPr>
          <a:lstStyle>
            <a:lvl1pPr>
              <a:lnSpc>
                <a:spcPts val="3300"/>
              </a:lnSpc>
              <a:defRPr sz="3300" b="1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TITEL / TITRE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216526" y="2640565"/>
            <a:ext cx="12240000" cy="959885"/>
          </a:xfrm>
        </p:spPr>
        <p:txBody>
          <a:bodyPr lIns="0" tIns="36000" rIns="72000" bIns="3600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>
                <a:solidFill>
                  <a:schemeClr val="bg2"/>
                </a:solidFill>
              </a:defRPr>
            </a:lvl1pPr>
            <a:lvl2pPr marL="514350" indent="0">
              <a:buNone/>
              <a:defRPr/>
            </a:lvl2pPr>
            <a:lvl3pPr marL="1028700" indent="0">
              <a:buNone/>
              <a:defRPr/>
            </a:lvl3pPr>
            <a:lvl4pPr marL="1543050" indent="0">
              <a:buNone/>
              <a:defRPr/>
            </a:lvl4pPr>
            <a:lvl5pPr marL="2057400" indent="0">
              <a:buNone/>
              <a:defRPr/>
            </a:lvl5pPr>
          </a:lstStyle>
          <a:p>
            <a:pPr lvl="0"/>
            <a:r>
              <a:rPr lang="en-US" dirty="0" err="1"/>
              <a:t>Tekst</a:t>
            </a:r>
            <a:r>
              <a:rPr lang="en-US" dirty="0"/>
              <a:t> / </a:t>
            </a:r>
            <a:r>
              <a:rPr lang="en-US" dirty="0" err="1"/>
              <a:t>Texte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216238" y="3811350"/>
            <a:ext cx="12240000" cy="4587842"/>
          </a:xfrm>
        </p:spPr>
        <p:txBody>
          <a:bodyPr lIns="0" tIns="36000" rIns="72000" bIns="36000">
            <a:noAutofit/>
          </a:bodyPr>
          <a:lstStyle>
            <a:lvl1pPr marL="428625" indent="-428625">
              <a:lnSpc>
                <a:spcPts val="2700"/>
              </a:lnSpc>
              <a:spcBef>
                <a:spcPts val="0"/>
              </a:spcBef>
              <a:buClr>
                <a:schemeClr val="accent1"/>
              </a:buClr>
              <a:buSzPct val="115000"/>
              <a:buFont typeface="Arial" charset="0"/>
              <a:buChar char="•"/>
              <a:defRPr sz="2100">
                <a:solidFill>
                  <a:schemeClr val="bg2"/>
                </a:solidFill>
              </a:defRPr>
            </a:lvl1pPr>
            <a:lvl2pPr marL="514350" indent="0">
              <a:buNone/>
              <a:defRPr/>
            </a:lvl2pPr>
            <a:lvl3pPr marL="1028700" indent="0">
              <a:buNone/>
              <a:defRPr/>
            </a:lvl3pPr>
            <a:lvl4pPr marL="1543050" indent="0">
              <a:buNone/>
              <a:defRPr/>
            </a:lvl4pPr>
            <a:lvl5pPr marL="2057400" indent="0">
              <a:buNone/>
              <a:defRPr/>
            </a:lvl5pPr>
          </a:lstStyle>
          <a:p>
            <a:pPr lvl="0"/>
            <a:r>
              <a:rPr lang="en-US" dirty="0" err="1"/>
              <a:t>Tekst</a:t>
            </a:r>
            <a:r>
              <a:rPr lang="en-US" dirty="0"/>
              <a:t> / </a:t>
            </a:r>
            <a:r>
              <a:rPr lang="en-US" dirty="0" err="1"/>
              <a:t>Texte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581264" cy="1028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27"/>
          <a:stretch/>
        </p:blipFill>
        <p:spPr>
          <a:xfrm>
            <a:off x="14798964" y="9051375"/>
            <a:ext cx="2752568" cy="69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8604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5679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2000" y="1485899"/>
            <a:ext cx="11468100" cy="2067791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5400"/>
              </a:lnSpc>
              <a:defRPr sz="6000" b="1" cap="all" spc="225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TITEL / TITRE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424543"/>
            <a:ext cx="5597524" cy="324000"/>
          </a:xfrm>
        </p:spPr>
        <p:txBody>
          <a:bodyPr lIns="0" tIns="36000" rIns="72000" bIns="36000" anchor="ctr" anchorCtr="0"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514350" indent="0">
              <a:buNone/>
              <a:defRPr sz="2100">
                <a:solidFill>
                  <a:schemeClr val="bg2"/>
                </a:solidFill>
              </a:defRPr>
            </a:lvl2pPr>
            <a:lvl3pPr marL="1028700" indent="0">
              <a:buNone/>
              <a:defRPr sz="2100">
                <a:solidFill>
                  <a:schemeClr val="bg2"/>
                </a:solidFill>
              </a:defRPr>
            </a:lvl3pPr>
            <a:lvl4pPr marL="1543050" indent="0">
              <a:buNone/>
              <a:defRPr sz="2100">
                <a:solidFill>
                  <a:schemeClr val="bg2"/>
                </a:solidFill>
              </a:defRPr>
            </a:lvl4pPr>
            <a:lvl5pPr marL="2057400" indent="0">
              <a:buNone/>
              <a:defRPr sz="21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Naam van de presentator / Nom du </a:t>
            </a:r>
            <a:r>
              <a:rPr lang="mr-IN"/>
              <a:t>…</a:t>
            </a:r>
            <a:endParaRPr lang="en-US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4094979"/>
            <a:ext cx="5597524" cy="324000"/>
          </a:xfrm>
        </p:spPr>
        <p:txBody>
          <a:bodyPr lIns="0" tIns="36000" rIns="72000" bIns="36000" anchor="ctr" anchorCtr="0"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514350" indent="0">
              <a:buNone/>
              <a:defRPr sz="2100">
                <a:solidFill>
                  <a:schemeClr val="bg2"/>
                </a:solidFill>
              </a:defRPr>
            </a:lvl2pPr>
            <a:lvl3pPr marL="1028700" indent="0">
              <a:buNone/>
              <a:defRPr sz="2100">
                <a:solidFill>
                  <a:schemeClr val="bg2"/>
                </a:solidFill>
              </a:defRPr>
            </a:lvl3pPr>
            <a:lvl4pPr marL="1543050" indent="0">
              <a:buNone/>
              <a:defRPr sz="2100">
                <a:solidFill>
                  <a:schemeClr val="bg2"/>
                </a:solidFill>
              </a:defRPr>
            </a:lvl4pPr>
            <a:lvl5pPr marL="2057400" indent="0">
              <a:buNone/>
              <a:defRPr sz="21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Datum / date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97297"/>
            <a:ext cx="18288000" cy="72054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05"/>
          <a:stretch/>
        </p:blipFill>
        <p:spPr>
          <a:xfrm>
            <a:off x="12924781" y="1042631"/>
            <a:ext cx="4660110" cy="118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77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fr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DA169-666A-4CDD-8366-41B4D654DF64}" type="datetimeFigureOut">
              <a:rPr lang="fr-BE" smtClean="0"/>
              <a:t>08-11-24</a:t>
            </a:fld>
            <a:endParaRPr lang="fr-BE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2B35F-7240-4631-8668-CA97226E1CD7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830403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me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16238" y="1256769"/>
            <a:ext cx="12263380" cy="820509"/>
          </a:xfrm>
        </p:spPr>
        <p:txBody>
          <a:bodyPr lIns="0" tIns="0" rIns="72000" bIns="36000" anchor="t" anchorCtr="0">
            <a:noAutofit/>
          </a:bodyPr>
          <a:lstStyle>
            <a:lvl1pPr>
              <a:lnSpc>
                <a:spcPts val="3300"/>
              </a:lnSpc>
              <a:defRPr sz="3300" b="1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TITEL / TITRE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216527" y="2176670"/>
            <a:ext cx="12261850" cy="3726450"/>
          </a:xfrm>
        </p:spPr>
        <p:txBody>
          <a:bodyPr lIns="0" tIns="36000">
            <a:noAutofit/>
          </a:bodyPr>
          <a:lstStyle>
            <a:lvl1pPr marL="333375" indent="-333375">
              <a:buClr>
                <a:schemeClr val="accent1"/>
              </a:buClr>
              <a:buSzPct val="115000"/>
              <a:tabLst/>
              <a:defRPr sz="2400">
                <a:solidFill>
                  <a:schemeClr val="bg2"/>
                </a:solidFill>
              </a:defRPr>
            </a:lvl1pPr>
            <a:lvl2pPr marL="669132" indent="-335757">
              <a:buClr>
                <a:schemeClr val="accent1"/>
              </a:buClr>
              <a:buSzPct val="115000"/>
              <a:tabLst/>
              <a:defRPr sz="2400">
                <a:solidFill>
                  <a:schemeClr val="bg2"/>
                </a:solidFill>
              </a:defRPr>
            </a:lvl2pPr>
            <a:lvl3pPr marL="935832" indent="-266700">
              <a:buClr>
                <a:schemeClr val="accent1"/>
              </a:buClr>
              <a:buSzPct val="115000"/>
              <a:tabLst/>
              <a:defRPr sz="2400">
                <a:solidFill>
                  <a:schemeClr val="bg2"/>
                </a:solidFill>
              </a:defRPr>
            </a:lvl3pPr>
            <a:lvl4pPr marL="935832" indent="-266700">
              <a:buClr>
                <a:schemeClr val="accent1"/>
              </a:buClr>
              <a:buSzPct val="115000"/>
              <a:tabLst/>
              <a:defRPr sz="2400">
                <a:solidFill>
                  <a:schemeClr val="bg2"/>
                </a:solidFill>
              </a:defRPr>
            </a:lvl4pPr>
            <a:lvl5pPr marL="935832" indent="-266700">
              <a:buClr>
                <a:schemeClr val="accent1"/>
              </a:buClr>
              <a:buSzPct val="115000"/>
              <a:tabLst/>
              <a:defRPr sz="2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err="1"/>
              <a:t>Tekst</a:t>
            </a:r>
            <a:r>
              <a:rPr lang="en-US" dirty="0"/>
              <a:t> / </a:t>
            </a:r>
            <a:r>
              <a:rPr lang="en-US" dirty="0" err="1"/>
              <a:t>Texte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581264" cy="1028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27"/>
          <a:stretch/>
        </p:blipFill>
        <p:spPr>
          <a:xfrm>
            <a:off x="14798964" y="9051375"/>
            <a:ext cx="2752568" cy="69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323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met 2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16238" y="1256769"/>
            <a:ext cx="12240000" cy="820509"/>
          </a:xfrm>
        </p:spPr>
        <p:txBody>
          <a:bodyPr lIns="0" tIns="0" rIns="72000" bIns="36000" anchor="t" anchorCtr="0">
            <a:noAutofit/>
          </a:bodyPr>
          <a:lstStyle>
            <a:lvl1pPr>
              <a:lnSpc>
                <a:spcPts val="3300"/>
              </a:lnSpc>
              <a:defRPr sz="3300" b="1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TITEL / TITRE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5216526" y="2208058"/>
            <a:ext cx="12240000" cy="3240000"/>
          </a:xfrm>
        </p:spPr>
        <p:txBody>
          <a:bodyPr lIns="180000" tIns="180000" rIns="72000" bIns="0">
            <a:noAutofit/>
          </a:bodyPr>
          <a:lstStyle>
            <a:lvl1pPr marL="0" indent="0">
              <a:buNone/>
              <a:defRPr sz="2100">
                <a:solidFill>
                  <a:schemeClr val="bg2"/>
                </a:solidFill>
              </a:defRPr>
            </a:lvl1pPr>
            <a:lvl2pPr marL="514350" indent="0">
              <a:buNone/>
              <a:defRPr sz="2100"/>
            </a:lvl2pPr>
            <a:lvl3pPr marL="1028700" indent="0">
              <a:buNone/>
              <a:defRPr sz="2100"/>
            </a:lvl3pPr>
            <a:lvl4pPr marL="1543050" indent="0">
              <a:buNone/>
              <a:defRPr sz="2100"/>
            </a:lvl4pPr>
            <a:lvl5pPr marL="2057400" indent="0">
              <a:buNone/>
              <a:defRPr sz="2100"/>
            </a:lvl5pPr>
          </a:lstStyle>
          <a:p>
            <a:pPr lvl="0"/>
            <a:r>
              <a:rPr lang="en-US" dirty="0" err="1"/>
              <a:t>Tekst</a:t>
            </a:r>
            <a:r>
              <a:rPr lang="en-US" dirty="0"/>
              <a:t> / </a:t>
            </a:r>
            <a:r>
              <a:rPr lang="en-US" dirty="0" err="1"/>
              <a:t>Texte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 hasCustomPrompt="1"/>
          </p:nvPr>
        </p:nvSpPr>
        <p:spPr>
          <a:xfrm>
            <a:off x="5216526" y="5578839"/>
            <a:ext cx="12240000" cy="3240000"/>
          </a:xfrm>
        </p:spPr>
        <p:txBody>
          <a:bodyPr lIns="180000" tIns="180000" rIns="72000" bIns="0">
            <a:noAutofit/>
          </a:bodyPr>
          <a:lstStyle>
            <a:lvl1pPr marL="0" indent="0">
              <a:buNone/>
              <a:defRPr sz="2100">
                <a:solidFill>
                  <a:schemeClr val="bg2"/>
                </a:solidFill>
              </a:defRPr>
            </a:lvl1pPr>
            <a:lvl2pPr marL="514350" indent="0">
              <a:buNone/>
              <a:defRPr sz="2100"/>
            </a:lvl2pPr>
            <a:lvl3pPr marL="1028700" indent="0">
              <a:buNone/>
              <a:defRPr sz="2100"/>
            </a:lvl3pPr>
            <a:lvl4pPr marL="1543050" indent="0">
              <a:buNone/>
              <a:defRPr sz="2100"/>
            </a:lvl4pPr>
            <a:lvl5pPr marL="2057400" indent="0">
              <a:buNone/>
              <a:defRPr sz="2100"/>
            </a:lvl5pPr>
          </a:lstStyle>
          <a:p>
            <a:pPr lvl="0"/>
            <a:r>
              <a:rPr lang="en-US" dirty="0" err="1"/>
              <a:t>Tekst</a:t>
            </a:r>
            <a:r>
              <a:rPr lang="en-US" dirty="0"/>
              <a:t> / </a:t>
            </a:r>
            <a:r>
              <a:rPr lang="en-US" dirty="0" err="1"/>
              <a:t>Texte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581264" cy="1028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27"/>
          <a:stretch/>
        </p:blipFill>
        <p:spPr>
          <a:xfrm>
            <a:off x="14798964" y="9051375"/>
            <a:ext cx="2752568" cy="69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2412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met inleiding en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16238" y="1739951"/>
            <a:ext cx="12240000" cy="820509"/>
          </a:xfrm>
        </p:spPr>
        <p:txBody>
          <a:bodyPr lIns="0" tIns="0" rIns="72000" bIns="36000" anchor="t" anchorCtr="0">
            <a:noAutofit/>
          </a:bodyPr>
          <a:lstStyle>
            <a:lvl1pPr>
              <a:lnSpc>
                <a:spcPts val="3300"/>
              </a:lnSpc>
              <a:defRPr sz="3300" b="1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TITEL / TITRE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216526" y="2640565"/>
            <a:ext cx="12240000" cy="959885"/>
          </a:xfrm>
        </p:spPr>
        <p:txBody>
          <a:bodyPr lIns="0" tIns="36000" rIns="72000" bIns="3600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>
                <a:solidFill>
                  <a:schemeClr val="bg2"/>
                </a:solidFill>
              </a:defRPr>
            </a:lvl1pPr>
            <a:lvl2pPr marL="514350" indent="0">
              <a:buNone/>
              <a:defRPr/>
            </a:lvl2pPr>
            <a:lvl3pPr marL="1028700" indent="0">
              <a:buNone/>
              <a:defRPr/>
            </a:lvl3pPr>
            <a:lvl4pPr marL="1543050" indent="0">
              <a:buNone/>
              <a:defRPr/>
            </a:lvl4pPr>
            <a:lvl5pPr marL="2057400" indent="0">
              <a:buNone/>
              <a:defRPr/>
            </a:lvl5pPr>
          </a:lstStyle>
          <a:p>
            <a:pPr lvl="0"/>
            <a:r>
              <a:rPr lang="en-US" dirty="0" err="1"/>
              <a:t>Tekst</a:t>
            </a:r>
            <a:r>
              <a:rPr lang="en-US" dirty="0"/>
              <a:t> / </a:t>
            </a:r>
            <a:r>
              <a:rPr lang="en-US" dirty="0" err="1"/>
              <a:t>Texte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216238" y="3811350"/>
            <a:ext cx="12240000" cy="4587842"/>
          </a:xfrm>
        </p:spPr>
        <p:txBody>
          <a:bodyPr lIns="0" tIns="36000" rIns="72000" bIns="36000">
            <a:noAutofit/>
          </a:bodyPr>
          <a:lstStyle>
            <a:lvl1pPr marL="428625" indent="-428625">
              <a:lnSpc>
                <a:spcPts val="2700"/>
              </a:lnSpc>
              <a:spcBef>
                <a:spcPts val="0"/>
              </a:spcBef>
              <a:buClr>
                <a:schemeClr val="accent1"/>
              </a:buClr>
              <a:buSzPct val="115000"/>
              <a:buFont typeface="Arial" charset="0"/>
              <a:buChar char="•"/>
              <a:defRPr sz="2100">
                <a:solidFill>
                  <a:schemeClr val="bg2"/>
                </a:solidFill>
              </a:defRPr>
            </a:lvl1pPr>
            <a:lvl2pPr marL="514350" indent="0">
              <a:buNone/>
              <a:defRPr/>
            </a:lvl2pPr>
            <a:lvl3pPr marL="1028700" indent="0">
              <a:buNone/>
              <a:defRPr/>
            </a:lvl3pPr>
            <a:lvl4pPr marL="1543050" indent="0">
              <a:buNone/>
              <a:defRPr/>
            </a:lvl4pPr>
            <a:lvl5pPr marL="2057400" indent="0">
              <a:buNone/>
              <a:defRPr/>
            </a:lvl5pPr>
          </a:lstStyle>
          <a:p>
            <a:pPr lvl="0"/>
            <a:r>
              <a:rPr lang="en-US" dirty="0" err="1"/>
              <a:t>Tekst</a:t>
            </a:r>
            <a:r>
              <a:rPr lang="en-US" dirty="0"/>
              <a:t> / </a:t>
            </a:r>
            <a:r>
              <a:rPr lang="en-US" dirty="0" err="1"/>
              <a:t>Texte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581264" cy="1028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27"/>
          <a:stretch/>
        </p:blipFill>
        <p:spPr>
          <a:xfrm>
            <a:off x="14798964" y="9051375"/>
            <a:ext cx="2752568" cy="69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4732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met 2 tekstblo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16238" y="1739951"/>
            <a:ext cx="12240000" cy="820509"/>
          </a:xfrm>
        </p:spPr>
        <p:txBody>
          <a:bodyPr lIns="0" tIns="0" rIns="72000" bIns="36000" anchor="t" anchorCtr="0">
            <a:noAutofit/>
          </a:bodyPr>
          <a:lstStyle>
            <a:lvl1pPr>
              <a:lnSpc>
                <a:spcPts val="3300"/>
              </a:lnSpc>
              <a:defRPr sz="3300" b="1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TITEL / TITRE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216526" y="2640566"/>
            <a:ext cx="12240000" cy="795084"/>
          </a:xfrm>
        </p:spPr>
        <p:txBody>
          <a:bodyPr lIns="0" tIns="36000" rIns="72000" bIns="3600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 b="1" cap="all" baseline="0">
                <a:solidFill>
                  <a:schemeClr val="tx2"/>
                </a:solidFill>
              </a:defRPr>
            </a:lvl1pPr>
            <a:lvl2pPr marL="514350" indent="0">
              <a:buNone/>
              <a:defRPr/>
            </a:lvl2pPr>
            <a:lvl3pPr marL="1028700" indent="0">
              <a:buNone/>
              <a:defRPr/>
            </a:lvl3pPr>
            <a:lvl4pPr marL="1543050" indent="0">
              <a:buNone/>
              <a:defRPr/>
            </a:lvl4pPr>
            <a:lvl5pPr marL="2057400" indent="0">
              <a:buNone/>
              <a:defRPr/>
            </a:lvl5pPr>
          </a:lstStyle>
          <a:p>
            <a:pPr lvl="0"/>
            <a:r>
              <a:rPr lang="en-US" dirty="0" err="1"/>
              <a:t>Subtitel</a:t>
            </a:r>
            <a:r>
              <a:rPr lang="en-US" dirty="0"/>
              <a:t> / sous-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216238" y="3437823"/>
            <a:ext cx="12239912" cy="4867851"/>
          </a:xfrm>
        </p:spPr>
        <p:txBody>
          <a:bodyPr lIns="0" tIns="36000" rIns="72000" bIns="36000">
            <a:noAutofit/>
          </a:bodyPr>
          <a:lstStyle>
            <a:lvl1pPr marL="0" indent="0">
              <a:lnSpc>
                <a:spcPts val="2700"/>
              </a:lnSpc>
              <a:spcBef>
                <a:spcPts val="0"/>
              </a:spcBef>
              <a:buNone/>
              <a:defRPr sz="2100">
                <a:solidFill>
                  <a:schemeClr val="bg2"/>
                </a:solidFill>
              </a:defRPr>
            </a:lvl1pPr>
            <a:lvl2pPr marL="514350" indent="0">
              <a:buNone/>
              <a:defRPr/>
            </a:lvl2pPr>
            <a:lvl3pPr marL="1028700" indent="0">
              <a:buNone/>
              <a:defRPr/>
            </a:lvl3pPr>
            <a:lvl4pPr marL="1543050" indent="0">
              <a:buNone/>
              <a:defRPr/>
            </a:lvl4pPr>
            <a:lvl5pPr marL="2057400" indent="0">
              <a:buNone/>
              <a:defRPr/>
            </a:lvl5pPr>
          </a:lstStyle>
          <a:p>
            <a:pPr lvl="0"/>
            <a:r>
              <a:rPr lang="en-US" dirty="0" err="1"/>
              <a:t>Tekst</a:t>
            </a:r>
            <a:r>
              <a:rPr lang="en-US" dirty="0"/>
              <a:t> / </a:t>
            </a:r>
            <a:r>
              <a:rPr lang="en-US" dirty="0" err="1"/>
              <a:t>Texte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581264" cy="1028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27"/>
          <a:stretch/>
        </p:blipFill>
        <p:spPr>
          <a:xfrm>
            <a:off x="14798964" y="9051375"/>
            <a:ext cx="2752568" cy="69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905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sz="6000" b="1" cap="all" spc="225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TITEL / TITRE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27"/>
          <a:stretch/>
        </p:blipFill>
        <p:spPr>
          <a:xfrm>
            <a:off x="14798964" y="9051375"/>
            <a:ext cx="2752568" cy="69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9284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fr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fr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DA169-666A-4CDD-8366-41B4D654DF64}" type="datetimeFigureOut">
              <a:rPr lang="fr-BE" smtClean="0"/>
              <a:t>08-11-24</a:t>
            </a:fld>
            <a:endParaRPr lang="fr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2B35F-7240-4631-8668-CA97226E1CD7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070083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fr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DA169-666A-4CDD-8366-41B4D654DF64}" type="datetimeFigureOut">
              <a:rPr lang="fr-BE" smtClean="0"/>
              <a:t>08-11-24</a:t>
            </a:fld>
            <a:endParaRPr lang="fr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2B35F-7240-4631-8668-CA97226E1CD7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6713703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fr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DA169-666A-4CDD-8366-41B4D654DF64}" type="datetimeFigureOut">
              <a:rPr lang="fr-BE" smtClean="0"/>
              <a:t>08-11-24</a:t>
            </a:fld>
            <a:endParaRPr lang="fr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2B35F-7240-4631-8668-CA97226E1CD7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474157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fr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DA169-666A-4CDD-8366-41B4D654DF64}" type="datetimeFigureOut">
              <a:rPr lang="fr-BE" smtClean="0"/>
              <a:t>08-11-24</a:t>
            </a:fld>
            <a:endParaRPr lang="fr-BE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2B35F-7240-4631-8668-CA97226E1CD7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4647627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fr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DA169-666A-4CDD-8366-41B4D654DF64}" type="datetimeFigureOut">
              <a:rPr lang="fr-BE" smtClean="0"/>
              <a:t>08-11-24</a:t>
            </a:fld>
            <a:endParaRPr lang="fr-BE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2B35F-7240-4631-8668-CA97226E1CD7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11809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fr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DA169-666A-4CDD-8366-41B4D654DF64}" type="datetimeFigureOut">
              <a:rPr lang="fr-BE" smtClean="0"/>
              <a:t>08-11-24</a:t>
            </a:fld>
            <a:endParaRPr lang="fr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2B35F-7240-4631-8668-CA97226E1CD7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053717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fr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DA169-666A-4CDD-8366-41B4D654DF64}" type="datetimeFigureOut">
              <a:rPr lang="fr-BE" smtClean="0"/>
              <a:t>08-11-24</a:t>
            </a:fld>
            <a:endParaRPr lang="fr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2B35F-7240-4631-8668-CA97226E1CD7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4311145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DA169-666A-4CDD-8366-41B4D654DF64}" type="datetimeFigureOut">
              <a:rPr lang="fr-BE" smtClean="0"/>
              <a:t>08-11-24</a:t>
            </a:fld>
            <a:endParaRPr lang="fr-BE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2B35F-7240-4631-8668-CA97226E1CD7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790978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fr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DA169-666A-4CDD-8366-41B4D654DF64}" type="datetimeFigureOut">
              <a:rPr lang="fr-BE" smtClean="0"/>
              <a:t>08-11-24</a:t>
            </a:fld>
            <a:endParaRPr lang="fr-BE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2B35F-7240-4631-8668-CA97226E1CD7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3810683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fr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DA169-666A-4CDD-8366-41B4D654DF64}" type="datetimeFigureOut">
              <a:rPr lang="fr-BE" smtClean="0"/>
              <a:t>08-11-24</a:t>
            </a:fld>
            <a:endParaRPr lang="fr-BE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2B35F-7240-4631-8668-CA97226E1CD7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2986302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fr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DA169-666A-4CDD-8366-41B4D654DF64}" type="datetimeFigureOut">
              <a:rPr lang="fr-BE" smtClean="0"/>
              <a:t>08-11-24</a:t>
            </a:fld>
            <a:endParaRPr lang="fr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2B35F-7240-4631-8668-CA97226E1CD7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3349215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fr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DA169-666A-4CDD-8366-41B4D654DF64}" type="datetimeFigureOut">
              <a:rPr lang="fr-BE" smtClean="0"/>
              <a:t>08-11-24</a:t>
            </a:fld>
            <a:endParaRPr lang="fr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2B35F-7240-4631-8668-CA97226E1CD7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285607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me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16238" y="1256769"/>
            <a:ext cx="12263380" cy="820509"/>
          </a:xfrm>
        </p:spPr>
        <p:txBody>
          <a:bodyPr lIns="0" tIns="0" rIns="72000" bIns="36000" anchor="t" anchorCtr="0">
            <a:noAutofit/>
          </a:bodyPr>
          <a:lstStyle>
            <a:lvl1pPr>
              <a:lnSpc>
                <a:spcPts val="3300"/>
              </a:lnSpc>
              <a:defRPr sz="3300" b="1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TITEL / TITRE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216527" y="2176670"/>
            <a:ext cx="12261850" cy="3726450"/>
          </a:xfrm>
        </p:spPr>
        <p:txBody>
          <a:bodyPr lIns="0" tIns="36000">
            <a:noAutofit/>
          </a:bodyPr>
          <a:lstStyle>
            <a:lvl1pPr marL="333375" indent="-333375">
              <a:buClr>
                <a:schemeClr val="accent1"/>
              </a:buClr>
              <a:buSzPct val="115000"/>
              <a:tabLst/>
              <a:defRPr sz="2400">
                <a:solidFill>
                  <a:schemeClr val="bg2"/>
                </a:solidFill>
              </a:defRPr>
            </a:lvl1pPr>
            <a:lvl2pPr marL="669132" indent="-335757">
              <a:buClr>
                <a:schemeClr val="accent1"/>
              </a:buClr>
              <a:buSzPct val="115000"/>
              <a:tabLst/>
              <a:defRPr sz="2400">
                <a:solidFill>
                  <a:schemeClr val="bg2"/>
                </a:solidFill>
              </a:defRPr>
            </a:lvl2pPr>
            <a:lvl3pPr marL="935832" indent="-266700">
              <a:buClr>
                <a:schemeClr val="accent1"/>
              </a:buClr>
              <a:buSzPct val="115000"/>
              <a:tabLst/>
              <a:defRPr sz="2400">
                <a:solidFill>
                  <a:schemeClr val="bg2"/>
                </a:solidFill>
              </a:defRPr>
            </a:lvl3pPr>
            <a:lvl4pPr marL="935832" indent="-266700">
              <a:buClr>
                <a:schemeClr val="accent1"/>
              </a:buClr>
              <a:buSzPct val="115000"/>
              <a:tabLst/>
              <a:defRPr sz="2400">
                <a:solidFill>
                  <a:schemeClr val="bg2"/>
                </a:solidFill>
              </a:defRPr>
            </a:lvl4pPr>
            <a:lvl5pPr marL="935832" indent="-266700">
              <a:buClr>
                <a:schemeClr val="accent1"/>
              </a:buClr>
              <a:buSzPct val="115000"/>
              <a:tabLst/>
              <a:defRPr sz="2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err="1"/>
              <a:t>Tekst</a:t>
            </a:r>
            <a:r>
              <a:rPr lang="en-US" dirty="0"/>
              <a:t> / </a:t>
            </a:r>
            <a:r>
              <a:rPr lang="en-US" dirty="0" err="1"/>
              <a:t>Texte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581264" cy="1028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27"/>
          <a:stretch/>
        </p:blipFill>
        <p:spPr>
          <a:xfrm>
            <a:off x="14798964" y="9051375"/>
            <a:ext cx="2752568" cy="69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540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2000" y="1485899"/>
            <a:ext cx="11468100" cy="2067791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5400"/>
              </a:lnSpc>
              <a:defRPr sz="6000" b="1" cap="all" spc="225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TITEL / TITRE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424543"/>
            <a:ext cx="5597524" cy="324000"/>
          </a:xfrm>
        </p:spPr>
        <p:txBody>
          <a:bodyPr lIns="0" tIns="36000" rIns="72000" bIns="36000" anchor="ctr" anchorCtr="0"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514350" indent="0">
              <a:buNone/>
              <a:defRPr sz="2100">
                <a:solidFill>
                  <a:schemeClr val="bg2"/>
                </a:solidFill>
              </a:defRPr>
            </a:lvl2pPr>
            <a:lvl3pPr marL="1028700" indent="0">
              <a:buNone/>
              <a:defRPr sz="2100">
                <a:solidFill>
                  <a:schemeClr val="bg2"/>
                </a:solidFill>
              </a:defRPr>
            </a:lvl3pPr>
            <a:lvl4pPr marL="1543050" indent="0">
              <a:buNone/>
              <a:defRPr sz="2100">
                <a:solidFill>
                  <a:schemeClr val="bg2"/>
                </a:solidFill>
              </a:defRPr>
            </a:lvl4pPr>
            <a:lvl5pPr marL="2057400" indent="0">
              <a:buNone/>
              <a:defRPr sz="21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Naam van de presentator / Nom du </a:t>
            </a:r>
            <a:r>
              <a:rPr lang="mr-IN"/>
              <a:t>…</a:t>
            </a:r>
            <a:endParaRPr lang="en-US"/>
          </a:p>
        </p:txBody>
      </p:sp>
      <p:sp>
        <p:nvSpPr>
          <p:cNvPr id="21" name="Text Placeholder 8"/>
          <p:cNvSpPr>
            <a:spLocks noGrp="1"/>
          </p:cNvSpPr>
          <p:nvPr>
            <p:ph type="body" sz="quarter" idx="17" hasCustomPrompt="1"/>
          </p:nvPr>
        </p:nvSpPr>
        <p:spPr>
          <a:xfrm>
            <a:off x="762000" y="4094979"/>
            <a:ext cx="5597524" cy="324000"/>
          </a:xfrm>
        </p:spPr>
        <p:txBody>
          <a:bodyPr lIns="0" tIns="36000" rIns="72000" bIns="36000" anchor="ctr" anchorCtr="0">
            <a:no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514350" indent="0">
              <a:buNone/>
              <a:defRPr sz="2100">
                <a:solidFill>
                  <a:schemeClr val="bg2"/>
                </a:solidFill>
              </a:defRPr>
            </a:lvl2pPr>
            <a:lvl3pPr marL="1028700" indent="0">
              <a:buNone/>
              <a:defRPr sz="2100">
                <a:solidFill>
                  <a:schemeClr val="bg2"/>
                </a:solidFill>
              </a:defRPr>
            </a:lvl3pPr>
            <a:lvl4pPr marL="1543050" indent="0">
              <a:buNone/>
              <a:defRPr sz="2100">
                <a:solidFill>
                  <a:schemeClr val="bg2"/>
                </a:solidFill>
              </a:defRPr>
            </a:lvl4pPr>
            <a:lvl5pPr marL="2057400" indent="0">
              <a:buNone/>
              <a:defRPr sz="21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Datum / date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097297"/>
            <a:ext cx="18288000" cy="72054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05"/>
          <a:stretch/>
        </p:blipFill>
        <p:spPr>
          <a:xfrm>
            <a:off x="12924781" y="1042631"/>
            <a:ext cx="4660110" cy="118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9714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me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16238" y="1256769"/>
            <a:ext cx="12263380" cy="820509"/>
          </a:xfrm>
        </p:spPr>
        <p:txBody>
          <a:bodyPr lIns="0" tIns="0" rIns="72000" bIns="36000" anchor="t" anchorCtr="0">
            <a:noAutofit/>
          </a:bodyPr>
          <a:lstStyle>
            <a:lvl1pPr>
              <a:lnSpc>
                <a:spcPts val="3300"/>
              </a:lnSpc>
              <a:defRPr sz="3300" b="1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TITEL / TITRE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216527" y="2176670"/>
            <a:ext cx="12261850" cy="3726450"/>
          </a:xfrm>
        </p:spPr>
        <p:txBody>
          <a:bodyPr lIns="0" tIns="36000">
            <a:noAutofit/>
          </a:bodyPr>
          <a:lstStyle>
            <a:lvl1pPr marL="333375" indent="-333375">
              <a:buClr>
                <a:schemeClr val="accent1"/>
              </a:buClr>
              <a:buSzPct val="115000"/>
              <a:tabLst/>
              <a:defRPr sz="2400">
                <a:solidFill>
                  <a:schemeClr val="bg2"/>
                </a:solidFill>
              </a:defRPr>
            </a:lvl1pPr>
            <a:lvl2pPr marL="669132" indent="-335757">
              <a:buClr>
                <a:schemeClr val="accent1"/>
              </a:buClr>
              <a:buSzPct val="115000"/>
              <a:tabLst/>
              <a:defRPr sz="2400">
                <a:solidFill>
                  <a:schemeClr val="bg2"/>
                </a:solidFill>
              </a:defRPr>
            </a:lvl2pPr>
            <a:lvl3pPr marL="935832" indent="-266700">
              <a:buClr>
                <a:schemeClr val="accent1"/>
              </a:buClr>
              <a:buSzPct val="115000"/>
              <a:tabLst/>
              <a:defRPr sz="2400">
                <a:solidFill>
                  <a:schemeClr val="bg2"/>
                </a:solidFill>
              </a:defRPr>
            </a:lvl3pPr>
            <a:lvl4pPr marL="935832" indent="-266700">
              <a:buClr>
                <a:schemeClr val="accent1"/>
              </a:buClr>
              <a:buSzPct val="115000"/>
              <a:tabLst/>
              <a:defRPr sz="2400">
                <a:solidFill>
                  <a:schemeClr val="bg2"/>
                </a:solidFill>
              </a:defRPr>
            </a:lvl4pPr>
            <a:lvl5pPr marL="935832" indent="-266700">
              <a:buClr>
                <a:schemeClr val="accent1"/>
              </a:buClr>
              <a:buSzPct val="115000"/>
              <a:tabLst/>
              <a:defRPr sz="240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 err="1"/>
              <a:t>Tekst</a:t>
            </a:r>
            <a:r>
              <a:rPr lang="en-US" dirty="0"/>
              <a:t> / </a:t>
            </a:r>
            <a:r>
              <a:rPr lang="en-US" dirty="0" err="1"/>
              <a:t>Texte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581264" cy="1028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27"/>
          <a:stretch/>
        </p:blipFill>
        <p:spPr>
          <a:xfrm>
            <a:off x="14798964" y="9051375"/>
            <a:ext cx="2752568" cy="69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47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met 2 beeld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16238" y="1256769"/>
            <a:ext cx="12240000" cy="820509"/>
          </a:xfrm>
        </p:spPr>
        <p:txBody>
          <a:bodyPr lIns="0" tIns="0" rIns="72000" bIns="36000" anchor="t" anchorCtr="0">
            <a:noAutofit/>
          </a:bodyPr>
          <a:lstStyle>
            <a:lvl1pPr>
              <a:lnSpc>
                <a:spcPts val="3300"/>
              </a:lnSpc>
              <a:defRPr sz="3300" b="1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TITEL / TITRE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 hasCustomPrompt="1"/>
          </p:nvPr>
        </p:nvSpPr>
        <p:spPr>
          <a:xfrm>
            <a:off x="5216526" y="2208058"/>
            <a:ext cx="12240000" cy="3240000"/>
          </a:xfrm>
        </p:spPr>
        <p:txBody>
          <a:bodyPr lIns="180000" tIns="180000" rIns="72000" bIns="0">
            <a:noAutofit/>
          </a:bodyPr>
          <a:lstStyle>
            <a:lvl1pPr marL="0" indent="0">
              <a:buNone/>
              <a:defRPr sz="2100">
                <a:solidFill>
                  <a:schemeClr val="bg2"/>
                </a:solidFill>
              </a:defRPr>
            </a:lvl1pPr>
            <a:lvl2pPr marL="514350" indent="0">
              <a:buNone/>
              <a:defRPr sz="2100"/>
            </a:lvl2pPr>
            <a:lvl3pPr marL="1028700" indent="0">
              <a:buNone/>
              <a:defRPr sz="2100"/>
            </a:lvl3pPr>
            <a:lvl4pPr marL="1543050" indent="0">
              <a:buNone/>
              <a:defRPr sz="2100"/>
            </a:lvl4pPr>
            <a:lvl5pPr marL="2057400" indent="0">
              <a:buNone/>
              <a:defRPr sz="2100"/>
            </a:lvl5pPr>
          </a:lstStyle>
          <a:p>
            <a:pPr lvl="0"/>
            <a:r>
              <a:rPr lang="en-US" dirty="0" err="1"/>
              <a:t>Tekst</a:t>
            </a:r>
            <a:r>
              <a:rPr lang="en-US" dirty="0"/>
              <a:t> / </a:t>
            </a:r>
            <a:r>
              <a:rPr lang="en-US" dirty="0" err="1"/>
              <a:t>Texte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 hasCustomPrompt="1"/>
          </p:nvPr>
        </p:nvSpPr>
        <p:spPr>
          <a:xfrm>
            <a:off x="5216526" y="5578839"/>
            <a:ext cx="12240000" cy="3240000"/>
          </a:xfrm>
        </p:spPr>
        <p:txBody>
          <a:bodyPr lIns="180000" tIns="180000" rIns="72000" bIns="0">
            <a:noAutofit/>
          </a:bodyPr>
          <a:lstStyle>
            <a:lvl1pPr marL="0" indent="0">
              <a:buNone/>
              <a:defRPr sz="2100">
                <a:solidFill>
                  <a:schemeClr val="bg2"/>
                </a:solidFill>
              </a:defRPr>
            </a:lvl1pPr>
            <a:lvl2pPr marL="514350" indent="0">
              <a:buNone/>
              <a:defRPr sz="2100"/>
            </a:lvl2pPr>
            <a:lvl3pPr marL="1028700" indent="0">
              <a:buNone/>
              <a:defRPr sz="2100"/>
            </a:lvl3pPr>
            <a:lvl4pPr marL="1543050" indent="0">
              <a:buNone/>
              <a:defRPr sz="2100"/>
            </a:lvl4pPr>
            <a:lvl5pPr marL="2057400" indent="0">
              <a:buNone/>
              <a:defRPr sz="2100"/>
            </a:lvl5pPr>
          </a:lstStyle>
          <a:p>
            <a:pPr lvl="0"/>
            <a:r>
              <a:rPr lang="en-US" dirty="0" err="1"/>
              <a:t>Tekst</a:t>
            </a:r>
            <a:r>
              <a:rPr lang="en-US" dirty="0"/>
              <a:t> / </a:t>
            </a:r>
            <a:r>
              <a:rPr lang="en-US" dirty="0" err="1"/>
              <a:t>Texte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581264" cy="1028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27"/>
          <a:stretch/>
        </p:blipFill>
        <p:spPr>
          <a:xfrm>
            <a:off x="14798964" y="9051375"/>
            <a:ext cx="2752568" cy="69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45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DA169-666A-4CDD-8366-41B4D654DF64}" type="datetimeFigureOut">
              <a:rPr lang="fr-BE" smtClean="0"/>
              <a:t>08-11-24</a:t>
            </a:fld>
            <a:endParaRPr lang="fr-BE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2B35F-7240-4631-8668-CA97226E1CD7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742871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met inleiding en tekstblo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16238" y="1739951"/>
            <a:ext cx="12240000" cy="820509"/>
          </a:xfrm>
        </p:spPr>
        <p:txBody>
          <a:bodyPr lIns="0" tIns="0" rIns="72000" bIns="36000" anchor="t" anchorCtr="0">
            <a:noAutofit/>
          </a:bodyPr>
          <a:lstStyle>
            <a:lvl1pPr>
              <a:lnSpc>
                <a:spcPts val="3300"/>
              </a:lnSpc>
              <a:defRPr sz="3300" b="1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TITEL / TITRE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216526" y="2640565"/>
            <a:ext cx="12240000" cy="959885"/>
          </a:xfrm>
        </p:spPr>
        <p:txBody>
          <a:bodyPr lIns="0" tIns="36000" rIns="72000" bIns="3600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>
                <a:solidFill>
                  <a:schemeClr val="bg2"/>
                </a:solidFill>
              </a:defRPr>
            </a:lvl1pPr>
            <a:lvl2pPr marL="514350" indent="0">
              <a:buNone/>
              <a:defRPr/>
            </a:lvl2pPr>
            <a:lvl3pPr marL="1028700" indent="0">
              <a:buNone/>
              <a:defRPr/>
            </a:lvl3pPr>
            <a:lvl4pPr marL="1543050" indent="0">
              <a:buNone/>
              <a:defRPr/>
            </a:lvl4pPr>
            <a:lvl5pPr marL="2057400" indent="0">
              <a:buNone/>
              <a:defRPr/>
            </a:lvl5pPr>
          </a:lstStyle>
          <a:p>
            <a:pPr lvl="0"/>
            <a:r>
              <a:rPr lang="en-US" dirty="0" err="1"/>
              <a:t>Tekst</a:t>
            </a:r>
            <a:r>
              <a:rPr lang="en-US" dirty="0"/>
              <a:t> / </a:t>
            </a:r>
            <a:r>
              <a:rPr lang="en-US" dirty="0" err="1"/>
              <a:t>Texte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216238" y="3811350"/>
            <a:ext cx="12240000" cy="4587842"/>
          </a:xfrm>
        </p:spPr>
        <p:txBody>
          <a:bodyPr lIns="0" tIns="36000" rIns="72000" bIns="36000">
            <a:noAutofit/>
          </a:bodyPr>
          <a:lstStyle>
            <a:lvl1pPr marL="428625" indent="-428625">
              <a:lnSpc>
                <a:spcPts val="2700"/>
              </a:lnSpc>
              <a:spcBef>
                <a:spcPts val="0"/>
              </a:spcBef>
              <a:buClr>
                <a:schemeClr val="accent1"/>
              </a:buClr>
              <a:buSzPct val="115000"/>
              <a:buFont typeface="Arial" charset="0"/>
              <a:buChar char="•"/>
              <a:defRPr sz="2100">
                <a:solidFill>
                  <a:schemeClr val="bg2"/>
                </a:solidFill>
              </a:defRPr>
            </a:lvl1pPr>
            <a:lvl2pPr marL="514350" indent="0">
              <a:buNone/>
              <a:defRPr/>
            </a:lvl2pPr>
            <a:lvl3pPr marL="1028700" indent="0">
              <a:buNone/>
              <a:defRPr/>
            </a:lvl3pPr>
            <a:lvl4pPr marL="1543050" indent="0">
              <a:buNone/>
              <a:defRPr/>
            </a:lvl4pPr>
            <a:lvl5pPr marL="2057400" indent="0">
              <a:buNone/>
              <a:defRPr/>
            </a:lvl5pPr>
          </a:lstStyle>
          <a:p>
            <a:pPr lvl="0"/>
            <a:r>
              <a:rPr lang="en-US" dirty="0" err="1"/>
              <a:t>Tekst</a:t>
            </a:r>
            <a:r>
              <a:rPr lang="en-US" dirty="0"/>
              <a:t> / </a:t>
            </a:r>
            <a:r>
              <a:rPr lang="en-US" dirty="0" err="1"/>
              <a:t>Texte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581264" cy="1028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27"/>
          <a:stretch/>
        </p:blipFill>
        <p:spPr>
          <a:xfrm>
            <a:off x="14798964" y="9051375"/>
            <a:ext cx="2752568" cy="69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8198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met 2 tekstblok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216238" y="1739951"/>
            <a:ext cx="12240000" cy="820509"/>
          </a:xfrm>
        </p:spPr>
        <p:txBody>
          <a:bodyPr lIns="0" tIns="0" rIns="72000" bIns="36000" anchor="t" anchorCtr="0">
            <a:noAutofit/>
          </a:bodyPr>
          <a:lstStyle>
            <a:lvl1pPr>
              <a:lnSpc>
                <a:spcPts val="3300"/>
              </a:lnSpc>
              <a:defRPr sz="3300" b="1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TITEL / TITRE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5216526" y="2640566"/>
            <a:ext cx="12240000" cy="795084"/>
          </a:xfrm>
        </p:spPr>
        <p:txBody>
          <a:bodyPr lIns="0" tIns="36000" rIns="72000" bIns="36000">
            <a:noAutofit/>
          </a:bodyPr>
          <a:lstStyle>
            <a:lvl1pPr marL="0" indent="0">
              <a:lnSpc>
                <a:spcPts val="2400"/>
              </a:lnSpc>
              <a:spcBef>
                <a:spcPts val="0"/>
              </a:spcBef>
              <a:buNone/>
              <a:defRPr sz="2400" b="1" cap="all" baseline="0">
                <a:solidFill>
                  <a:schemeClr val="tx2"/>
                </a:solidFill>
              </a:defRPr>
            </a:lvl1pPr>
            <a:lvl2pPr marL="514350" indent="0">
              <a:buNone/>
              <a:defRPr/>
            </a:lvl2pPr>
            <a:lvl3pPr marL="1028700" indent="0">
              <a:buNone/>
              <a:defRPr/>
            </a:lvl3pPr>
            <a:lvl4pPr marL="1543050" indent="0">
              <a:buNone/>
              <a:defRPr/>
            </a:lvl4pPr>
            <a:lvl5pPr marL="2057400" indent="0">
              <a:buNone/>
              <a:defRPr/>
            </a:lvl5pPr>
          </a:lstStyle>
          <a:p>
            <a:pPr lvl="0"/>
            <a:r>
              <a:rPr lang="en-US" dirty="0" err="1"/>
              <a:t>Subtitel</a:t>
            </a:r>
            <a:r>
              <a:rPr lang="en-US" dirty="0"/>
              <a:t> / sous-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5216238" y="3437823"/>
            <a:ext cx="12239912" cy="4867851"/>
          </a:xfrm>
        </p:spPr>
        <p:txBody>
          <a:bodyPr lIns="0" tIns="36000" rIns="72000" bIns="36000">
            <a:noAutofit/>
          </a:bodyPr>
          <a:lstStyle>
            <a:lvl1pPr marL="0" indent="0">
              <a:lnSpc>
                <a:spcPts val="2700"/>
              </a:lnSpc>
              <a:spcBef>
                <a:spcPts val="0"/>
              </a:spcBef>
              <a:buNone/>
              <a:defRPr sz="2100">
                <a:solidFill>
                  <a:schemeClr val="bg2"/>
                </a:solidFill>
              </a:defRPr>
            </a:lvl1pPr>
            <a:lvl2pPr marL="514350" indent="0">
              <a:buNone/>
              <a:defRPr/>
            </a:lvl2pPr>
            <a:lvl3pPr marL="1028700" indent="0">
              <a:buNone/>
              <a:defRPr/>
            </a:lvl3pPr>
            <a:lvl4pPr marL="1543050" indent="0">
              <a:buNone/>
              <a:defRPr/>
            </a:lvl4pPr>
            <a:lvl5pPr marL="2057400" indent="0">
              <a:buNone/>
              <a:defRPr/>
            </a:lvl5pPr>
          </a:lstStyle>
          <a:p>
            <a:pPr lvl="0"/>
            <a:r>
              <a:rPr lang="en-US" dirty="0" err="1"/>
              <a:t>Tekst</a:t>
            </a:r>
            <a:r>
              <a:rPr lang="en-US" dirty="0"/>
              <a:t> / </a:t>
            </a:r>
            <a:r>
              <a:rPr lang="en-US" dirty="0" err="1"/>
              <a:t>Texte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3581264" cy="10287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27"/>
          <a:stretch/>
        </p:blipFill>
        <p:spPr>
          <a:xfrm>
            <a:off x="14798964" y="9051375"/>
            <a:ext cx="2752568" cy="69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903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 algn="ctr">
              <a:defRPr sz="6000" b="1" cap="all" spc="225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TITEL / TITRE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27"/>
          <a:stretch/>
        </p:blipFill>
        <p:spPr>
          <a:xfrm>
            <a:off x="14798964" y="9051375"/>
            <a:ext cx="2752568" cy="69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431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fr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DA169-666A-4CDD-8366-41B4D654DF64}" type="datetimeFigureOut">
              <a:rPr lang="fr-BE" smtClean="0"/>
              <a:t>08-11-24</a:t>
            </a:fld>
            <a:endParaRPr lang="fr-BE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2B35F-7240-4631-8668-CA97226E1CD7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644520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fr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DA169-666A-4CDD-8366-41B4D654DF64}" type="datetimeFigureOut">
              <a:rPr lang="fr-BE" smtClean="0"/>
              <a:t>08-11-24</a:t>
            </a:fld>
            <a:endParaRPr lang="fr-BE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B2B35F-7240-4631-8668-CA97226E1CD7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496529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fr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DA169-666A-4CDD-8366-41B4D654DF64}" type="datetimeFigureOut">
              <a:rPr lang="fr-BE" smtClean="0"/>
              <a:t>08-11-24</a:t>
            </a:fld>
            <a:endParaRPr lang="fr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2B35F-7240-4631-8668-CA97226E1CD7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36610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1382247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497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  <p:sldLayoutId id="2147483731" r:id="rId25"/>
    <p:sldLayoutId id="2147483732" r:id="rId26"/>
    <p:sldLayoutId id="2147483733" r:id="rId27"/>
    <p:sldLayoutId id="2147483734" r:id="rId28"/>
    <p:sldLayoutId id="2147483735" r:id="rId29"/>
    <p:sldLayoutId id="2147483736" r:id="rId30"/>
    <p:sldLayoutId id="2147483737" r:id="rId31"/>
    <p:sldLayoutId id="2147483738" r:id="rId32"/>
    <p:sldLayoutId id="2147483739" r:id="rId33"/>
    <p:sldLayoutId id="2147483740" r:id="rId34"/>
    <p:sldLayoutId id="2147483741" r:id="rId35"/>
    <p:sldLayoutId id="2147483771" r:id="rId36"/>
    <p:sldLayoutId id="2147483829" r:id="rId37"/>
  </p:sldLayoutIdLst>
  <p:txStyles>
    <p:titleStyle>
      <a:lvl1pPr algn="ctr" defTabSz="914400" rtl="0" eaLnBrk="1" latinLnBrk="0" hangingPunct="1">
        <a:spcBef>
          <a:spcPct val="0"/>
        </a:spcBef>
        <a:buNone/>
        <a:defRPr lang="en-US" sz="8000" kern="1200" cap="all" baseline="0">
          <a:solidFill>
            <a:schemeClr val="accent2">
              <a:lumMod val="10000"/>
            </a:schemeClr>
          </a:solidFill>
          <a:latin typeface="Bahnschrift SemiBold Condensed" panose="020B0502040204020203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lang="en-US" sz="3200" kern="1200" dirty="0">
          <a:solidFill>
            <a:schemeClr val="accent2">
              <a:lumMod val="10000"/>
            </a:schemeClr>
          </a:solidFill>
          <a:latin typeface="Bahnschrift SemiBold Condensed" panose="020B0502040204020203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lang="en-US" sz="28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3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329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</p:sldLayoutIdLst>
  <p:hf sldNum="0" hdr="0" dt="0"/>
  <p:txStyles>
    <p:titleStyle>
      <a:lvl1pPr algn="l" defTabSz="1028700" rtl="0" eaLnBrk="1" latinLnBrk="0" hangingPunct="1">
        <a:lnSpc>
          <a:spcPct val="90000"/>
        </a:lnSpc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102870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fr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fr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DA169-666A-4CDD-8366-41B4D654DF64}" type="datetimeFigureOut">
              <a:rPr lang="fr-BE" smtClean="0"/>
              <a:t>08-11-24</a:t>
            </a:fld>
            <a:endParaRPr lang="fr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B2B35F-7240-4631-8668-CA97226E1CD7}" type="slidenum">
              <a:rPr lang="fr-BE" smtClean="0"/>
              <a:t>‹N°›</a:t>
            </a:fld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417070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93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715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</p:sldLayoutIdLst>
  <p:hf sldNum="0" hdr="0" dt="0"/>
  <p:txStyles>
    <p:titleStyle>
      <a:lvl1pPr algn="l" defTabSz="1028700" rtl="0" eaLnBrk="1" latinLnBrk="0" hangingPunct="1">
        <a:lnSpc>
          <a:spcPct val="90000"/>
        </a:lnSpc>
        <a:spcBef>
          <a:spcPct val="0"/>
        </a:spcBef>
        <a:buNone/>
        <a:defRPr sz="4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1028700" rtl="0" eaLnBrk="1" latinLnBrk="0" hangingPunct="1">
        <a:lnSpc>
          <a:spcPct val="90000"/>
        </a:lnSpc>
        <a:spcBef>
          <a:spcPts val="1125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1pPr>
      <a:lvl2pPr marL="7715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2858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3145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8289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3432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85762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371975" indent="-257175" algn="l" defTabSz="102870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5pPr>
      <a:lvl6pPr marL="25717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30861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4114800" algn="l" defTabSz="1028700" rtl="0" eaLnBrk="1" latinLnBrk="0" hangingPunct="1"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4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58.png"/><Relationship Id="rId5" Type="http://schemas.openxmlformats.org/officeDocument/2006/relationships/chart" Target="../charts/chart1.xml"/><Relationship Id="rId4" Type="http://schemas.openxmlformats.org/officeDocument/2006/relationships/image" Target="../media/image5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5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 22">
            <a:extLst>
              <a:ext uri="{FF2B5EF4-FFF2-40B4-BE49-F238E27FC236}">
                <a16:creationId xmlns:a16="http://schemas.microsoft.com/office/drawing/2014/main" id="{26CBEE00-38A1-406A-96E9-279F10867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761" y="-16921"/>
            <a:ext cx="7786954" cy="685490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1145148" y="1604494"/>
            <a:ext cx="7609419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2000" spc="65" dirty="0">
                <a:solidFill>
                  <a:schemeClr val="accent2"/>
                </a:solidFill>
                <a:latin typeface="Bahnschrift SemiBold" panose="020B0502040204020203" pitchFamily="34" charset="0"/>
              </a:rPr>
              <a:t>Nationale Dagen voor Arbeidsgeneeskunde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2000" spc="65" dirty="0">
                <a:solidFill>
                  <a:schemeClr val="accent2"/>
                </a:solidFill>
                <a:latin typeface="Bahnschrift SemiBold" panose="020B0502040204020203" pitchFamily="34" charset="0"/>
              </a:rPr>
              <a:t>Journées</a:t>
            </a:r>
            <a:r>
              <a:rPr lang="en-US" sz="2000" spc="65" dirty="0">
                <a:solidFill>
                  <a:schemeClr val="accent2"/>
                </a:solidFill>
                <a:latin typeface="Bahnschrift SemiBold" panose="020B0502040204020203" pitchFamily="34" charset="0"/>
              </a:rPr>
              <a:t> </a:t>
            </a:r>
            <a:r>
              <a:rPr lang="fr-BE" sz="2000" spc="65" dirty="0">
                <a:solidFill>
                  <a:schemeClr val="accent2"/>
                </a:solidFill>
                <a:latin typeface="Bahnschrift SemiBold" panose="020B0502040204020203" pitchFamily="34" charset="0"/>
              </a:rPr>
              <a:t>nationales</a:t>
            </a:r>
            <a:r>
              <a:rPr lang="en-US" sz="2000" spc="65" dirty="0">
                <a:solidFill>
                  <a:schemeClr val="accent2"/>
                </a:solidFill>
                <a:latin typeface="Bahnschrift SemiBold" panose="020B0502040204020203" pitchFamily="34" charset="0"/>
              </a:rPr>
              <a:t> de </a:t>
            </a:r>
            <a:r>
              <a:rPr lang="fr-BE" sz="2000" spc="65">
                <a:solidFill>
                  <a:schemeClr val="accent2"/>
                </a:solidFill>
                <a:latin typeface="Bahnschrift SemiBold" panose="020B0502040204020203" pitchFamily="34" charset="0"/>
              </a:rPr>
              <a:t>Médecine</a:t>
            </a:r>
            <a:r>
              <a:rPr lang="en-US" sz="2000" spc="65">
                <a:solidFill>
                  <a:schemeClr val="accent2"/>
                </a:solidFill>
                <a:latin typeface="Bahnschrift SemiBold" panose="020B0502040204020203" pitchFamily="34" charset="0"/>
              </a:rPr>
              <a:t> </a:t>
            </a:r>
            <a:r>
              <a:rPr lang="en-US" sz="2000" spc="65" dirty="0">
                <a:solidFill>
                  <a:schemeClr val="accent2"/>
                </a:solidFill>
                <a:latin typeface="Bahnschrift SemiBold" panose="020B0502040204020203" pitchFamily="34" charset="0"/>
              </a:rPr>
              <a:t>du Travail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spc="65" dirty="0">
                <a:solidFill>
                  <a:schemeClr val="accent2"/>
                </a:solidFill>
                <a:latin typeface="Bahnschrift SemiBold" panose="020B0502040204020203" pitchFamily="34" charset="0"/>
              </a:rPr>
              <a:t>14 / 11 / </a:t>
            </a:r>
            <a:r>
              <a:rPr kumimoji="0" lang="en-US" sz="2000" b="0" i="0" u="none" strike="noStrike" kern="1200" cap="none" spc="65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Bahnschrift SemiBold" panose="020B0502040204020203" pitchFamily="34" charset="0"/>
              </a:rPr>
              <a:t>2024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700040" y="-104743"/>
            <a:ext cx="4499635" cy="1833601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8ED1E15-740F-46E5-ACF4-0429665F2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6921"/>
            <a:ext cx="3707531" cy="708105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6837984"/>
            <a:ext cx="18288000" cy="3771900"/>
          </a:xfrm>
          <a:prstGeom prst="rect">
            <a:avLst/>
          </a:prstGeom>
          <a:solidFill>
            <a:srgbClr val="E8882E"/>
          </a:solidFill>
        </p:spPr>
      </p:sp>
      <p:sp>
        <p:nvSpPr>
          <p:cNvPr id="4" name="TextBox 4"/>
          <p:cNvSpPr txBox="1"/>
          <p:nvPr/>
        </p:nvSpPr>
        <p:spPr>
          <a:xfrm>
            <a:off x="314097" y="7020954"/>
            <a:ext cx="1828800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nl-BE" sz="4400" cap="all" spc="376" dirty="0">
                <a:solidFill>
                  <a:srgbClr val="FFFFFF"/>
                </a:solidFill>
                <a:latin typeface="Bahnschrift SemiBold" panose="020B0502040204020203" pitchFamily="34" charset="0"/>
              </a:rPr>
              <a:t>Programma</a:t>
            </a:r>
            <a:r>
              <a:rPr lang="en-US" sz="4400" cap="all" spc="376" dirty="0">
                <a:solidFill>
                  <a:srgbClr val="FFFFFF"/>
                </a:solidFill>
                <a:latin typeface="Bahnschrift SemiBold" panose="020B0502040204020203" pitchFamily="34" charset="0"/>
              </a:rPr>
              <a:t> </a:t>
            </a:r>
            <a:r>
              <a:rPr lang="nl-BE" sz="4400" cap="all" spc="376" dirty="0">
                <a:solidFill>
                  <a:srgbClr val="FFFFFF"/>
                </a:solidFill>
                <a:latin typeface="Bahnschrift SemiBold" panose="020B0502040204020203" pitchFamily="34" charset="0"/>
              </a:rPr>
              <a:t>voor</a:t>
            </a:r>
            <a:r>
              <a:rPr lang="en-US" sz="4400" cap="all" spc="376" dirty="0">
                <a:solidFill>
                  <a:srgbClr val="FFFFFF"/>
                </a:solidFill>
                <a:latin typeface="Bahnschrift SemiBold" panose="020B0502040204020203" pitchFamily="34" charset="0"/>
              </a:rPr>
              <a:t> de </a:t>
            </a:r>
            <a:r>
              <a:rPr lang="nl-BE" sz="4400" cap="all" spc="376" dirty="0">
                <a:solidFill>
                  <a:srgbClr val="FFFFFF"/>
                </a:solidFill>
                <a:latin typeface="Bahnschrift SemiBold" panose="020B0502040204020203" pitchFamily="34" charset="0"/>
              </a:rPr>
              <a:t>preventie</a:t>
            </a:r>
            <a:r>
              <a:rPr lang="en-US" sz="4400" cap="all" spc="376" dirty="0">
                <a:solidFill>
                  <a:srgbClr val="FFFFFF"/>
                </a:solidFill>
                <a:latin typeface="Bahnschrift SemiBold" panose="020B0502040204020203" pitchFamily="34" charset="0"/>
              </a:rPr>
              <a:t> van burn-out : </a:t>
            </a:r>
          </a:p>
          <a:p>
            <a:pPr lvl="0"/>
            <a:r>
              <a:rPr lang="nl-BE" sz="4400" cap="all" spc="376" dirty="0">
                <a:solidFill>
                  <a:srgbClr val="FFFFFF"/>
                </a:solidFill>
                <a:latin typeface="Bahnschrift SemiBold" panose="020B0502040204020203" pitchFamily="34" charset="0"/>
              </a:rPr>
              <a:t>Resultaten</a:t>
            </a:r>
            <a:r>
              <a:rPr lang="en-US" sz="4400" cap="all" spc="376" dirty="0">
                <a:solidFill>
                  <a:srgbClr val="FFFFFF"/>
                </a:solidFill>
                <a:latin typeface="Bahnschrift SemiBold" panose="020B0502040204020203" pitchFamily="34" charset="0"/>
              </a:rPr>
              <a:t> </a:t>
            </a:r>
            <a:r>
              <a:rPr lang="nl-BE" sz="4400" cap="all" spc="376" dirty="0">
                <a:solidFill>
                  <a:srgbClr val="FFFFFF"/>
                </a:solidFill>
                <a:latin typeface="Bahnschrift SemiBold" panose="020B0502040204020203" pitchFamily="34" charset="0"/>
              </a:rPr>
              <a:t>en nieuw Traject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0820681" y="2842459"/>
            <a:ext cx="7781416" cy="4022595"/>
            <a:chOff x="-444701" y="492098"/>
            <a:chExt cx="9818238" cy="2941198"/>
          </a:xfrm>
        </p:grpSpPr>
        <p:sp>
          <p:nvSpPr>
            <p:cNvPr id="7" name="AutoShape 7"/>
            <p:cNvSpPr/>
            <p:nvPr/>
          </p:nvSpPr>
          <p:spPr>
            <a:xfrm>
              <a:off x="-444701" y="492098"/>
              <a:ext cx="9421925" cy="2941198"/>
            </a:xfrm>
            <a:prstGeom prst="rect">
              <a:avLst/>
            </a:prstGeom>
            <a:solidFill>
              <a:srgbClr val="17375E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SemiBold" panose="020B0502040204020203" pitchFamily="34" charset="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48386" y="676648"/>
              <a:ext cx="9421923" cy="24003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168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ahnschrift SemiBold" panose="020B0502040204020203" pitchFamily="34" charset="0"/>
                </a:rPr>
                <a:t>Caroline DENDONCKER</a:t>
              </a:r>
            </a:p>
            <a:p>
              <a:pPr marL="0" marR="0" lvl="0" indent="0" algn="l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spc="168" dirty="0">
                  <a:solidFill>
                    <a:srgbClr val="FFFFFF"/>
                  </a:solidFill>
                  <a:latin typeface="Bahnschrift SemiBold" panose="020B0502040204020203" pitchFamily="34" charset="0"/>
                </a:rPr>
                <a:t>Phebe VOETS</a:t>
              </a:r>
            </a:p>
            <a:p>
              <a:pPr marL="0" marR="0" lvl="0" indent="0" algn="l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2400" b="1" i="0" u="none" strike="noStrike" kern="1200" cap="none" spc="168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ahnschrift SemiBold" panose="020B0502040204020203" pitchFamily="34" charset="0"/>
                </a:rPr>
                <a:t>Psychologen/</a:t>
              </a:r>
              <a:r>
                <a:rPr kumimoji="0" lang="fr-BE" sz="2400" b="1" i="0" u="none" strike="noStrike" kern="1200" cap="none" spc="168" normalizeH="0" baseline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ahnschrift SemiBold" panose="020B0502040204020203" pitchFamily="34" charset="0"/>
                </a:rPr>
                <a:t>Psychologues</a:t>
              </a:r>
            </a:p>
            <a:p>
              <a:pPr marL="0" marR="0" lvl="0" indent="0" algn="l" defTabSz="914400" rtl="0" eaLnBrk="1" fontAlgn="auto" latinLnBrk="0" hangingPunct="1">
                <a:lnSpc>
                  <a:spcPts val="33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2800" b="1" i="0" u="none" strike="noStrike" kern="1200" cap="none" spc="16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BE" sz="2000" b="1" spc="168" dirty="0">
                  <a:solidFill>
                    <a:srgbClr val="FFFFFF"/>
                  </a:solidFill>
                  <a:latin typeface="Bahnschrift SemiBold" panose="020B0502040204020203" pitchFamily="34" charset="0"/>
                </a:rPr>
                <a:t>Afdeling Medische expertise</a:t>
              </a:r>
            </a:p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BE" sz="2000" b="1" spc="168" dirty="0">
                  <a:solidFill>
                    <a:srgbClr val="FFFFFF"/>
                  </a:solidFill>
                  <a:latin typeface="Bahnschrift SemiBold" panose="020B0502040204020203" pitchFamily="34" charset="0"/>
                </a:rPr>
                <a:t>Département Expertise </a:t>
              </a:r>
              <a:r>
                <a:rPr lang="fr-BE" sz="2000" b="1" spc="168" dirty="0">
                  <a:solidFill>
                    <a:srgbClr val="FFFFFF"/>
                  </a:solidFill>
                  <a:latin typeface="Bahnschrift SemiBold" panose="020B0502040204020203" pitchFamily="34" charset="0"/>
                </a:rPr>
                <a:t>médicale</a:t>
              </a:r>
            </a:p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2000" b="1" i="0" u="none" strike="noStrike" kern="1200" cap="none" spc="16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ahnschrift SemiBold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sz="2000" b="1" i="0" u="none" strike="noStrike" kern="1200" cap="none" spc="168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ahnschrift SemiBold" panose="020B0502040204020203" pitchFamily="34" charset="0"/>
                </a:rPr>
                <a:t>Directie Expertise en Preventie</a:t>
              </a:r>
            </a:p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BE" sz="2000" b="1" spc="168" dirty="0">
                  <a:solidFill>
                    <a:srgbClr val="FFFFFF"/>
                  </a:solidFill>
                  <a:latin typeface="Bahnschrift SemiBold" panose="020B0502040204020203" pitchFamily="34" charset="0"/>
                </a:rPr>
                <a:t>Direction</a:t>
              </a:r>
              <a:r>
                <a:rPr lang="nl-BE" sz="2000" b="1" spc="168" dirty="0">
                  <a:solidFill>
                    <a:srgbClr val="FFFFFF"/>
                  </a:solidFill>
                  <a:latin typeface="Bahnschrift SemiBold" panose="020B0502040204020203" pitchFamily="34" charset="0"/>
                </a:rPr>
                <a:t> Expertise et Prévention</a:t>
              </a:r>
              <a:r>
                <a:rPr kumimoji="0" lang="nl-BE" sz="2000" b="1" i="0" u="none" strike="noStrike" kern="1200" cap="none" spc="168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Bahnschrift SemiBold" panose="020B0502040204020203" pitchFamily="34" charset="0"/>
                </a:rPr>
                <a:t> </a:t>
              </a:r>
            </a:p>
          </p:txBody>
        </p:sp>
      </p:grpSp>
      <p:sp>
        <p:nvSpPr>
          <p:cNvPr id="11" name="TextBox 4">
            <a:extLst>
              <a:ext uri="{FF2B5EF4-FFF2-40B4-BE49-F238E27FC236}">
                <a16:creationId xmlns:a16="http://schemas.microsoft.com/office/drawing/2014/main" id="{C020D909-19C4-42CE-85B8-C6F13C0BA556}"/>
              </a:ext>
            </a:extLst>
          </p:cNvPr>
          <p:cNvSpPr txBox="1"/>
          <p:nvPr/>
        </p:nvSpPr>
        <p:spPr>
          <a:xfrm>
            <a:off x="371937" y="8822270"/>
            <a:ext cx="17544126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fr-BE" sz="4400" cap="all" spc="376" dirty="0">
                <a:solidFill>
                  <a:srgbClr val="FFFFFF"/>
                </a:solidFill>
                <a:latin typeface="Bahnschrift SemiBold" panose="020B0502040204020203" pitchFamily="34" charset="0"/>
              </a:rPr>
              <a:t>Programme de prévention du Burn-out :</a:t>
            </a:r>
          </a:p>
          <a:p>
            <a:pPr lvl="0"/>
            <a:r>
              <a:rPr lang="fr-BE" sz="4400" cap="all" spc="376" dirty="0">
                <a:solidFill>
                  <a:srgbClr val="FFFFFF"/>
                </a:solidFill>
                <a:latin typeface="Bahnschrift SemiBold" panose="020B0502040204020203" pitchFamily="34" charset="0"/>
              </a:rPr>
              <a:t>Résultats et nouveau Trajet </a:t>
            </a:r>
            <a:endParaRPr lang="fr-BE" sz="600" cap="all" spc="376" dirty="0">
              <a:solidFill>
                <a:srgbClr val="FFFFFF"/>
              </a:solidFill>
              <a:latin typeface="Bahnschrift SemiBold" panose="020B0502040204020203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20"/>
          <p:cNvSpPr>
            <a:spLocks noGrp="1"/>
          </p:cNvSpPr>
          <p:nvPr>
            <p:ph type="title" idx="4294967295"/>
          </p:nvPr>
        </p:nvSpPr>
        <p:spPr>
          <a:xfrm>
            <a:off x="911732" y="481612"/>
            <a:ext cx="10784066" cy="1143000"/>
          </a:xfrm>
        </p:spPr>
        <p:txBody>
          <a:bodyPr>
            <a:noAutofit/>
          </a:bodyPr>
          <a:lstStyle/>
          <a:p>
            <a:pPr algn="l"/>
            <a:r>
              <a:rPr lang="nl-BE" sz="3900" cap="none" dirty="0">
                <a:solidFill>
                  <a:prstClr val="black"/>
                </a:solidFill>
                <a:latin typeface="Bahnschrift SemiBold" panose="020B0502040204020203" pitchFamily="34" charset="0"/>
                <a:ea typeface="+mn-ea"/>
                <a:cs typeface="Times New Roman" panose="02020603050405020304" pitchFamily="18" charset="0"/>
              </a:rPr>
              <a:t>Werkpostaanpassingen</a:t>
            </a:r>
            <a:br>
              <a:rPr lang="nl-BE" sz="3900" cap="none" dirty="0">
                <a:solidFill>
                  <a:prstClr val="black"/>
                </a:solidFill>
                <a:latin typeface="Bahnschrift SemiBold" panose="020B0502040204020203" pitchFamily="34" charset="0"/>
                <a:ea typeface="+mn-ea"/>
                <a:cs typeface="Times New Roman" panose="02020603050405020304" pitchFamily="18" charset="0"/>
              </a:rPr>
            </a:br>
            <a:r>
              <a:rPr lang="fr-FR" sz="2700" cap="none" noProof="1">
                <a:solidFill>
                  <a:prstClr val="black"/>
                </a:solidFill>
                <a:latin typeface="Bahnschrift SemiBold" panose="020B0502040204020203" pitchFamily="34" charset="0"/>
              </a:rPr>
              <a:t>Hansez</a:t>
            </a:r>
            <a:r>
              <a:rPr lang="fr-FR" sz="2700" cap="none" dirty="0">
                <a:solidFill>
                  <a:prstClr val="black"/>
                </a:solidFill>
                <a:latin typeface="Bahnschrift SemiBold" panose="020B0502040204020203" pitchFamily="34" charset="0"/>
              </a:rPr>
              <a:t> en </a:t>
            </a:r>
            <a:r>
              <a:rPr lang="fr-FR" sz="2700" cap="none" noProof="1">
                <a:solidFill>
                  <a:prstClr val="black"/>
                </a:solidFill>
                <a:latin typeface="Bahnschrift SemiBold" panose="020B0502040204020203" pitchFamily="34" charset="0"/>
              </a:rPr>
              <a:t>Braeckman</a:t>
            </a:r>
            <a:r>
              <a:rPr lang="fr-FR" sz="2700" cap="none" dirty="0">
                <a:solidFill>
                  <a:prstClr val="black"/>
                </a:solidFill>
                <a:latin typeface="Bahnschrift SemiBold" panose="020B0502040204020203" pitchFamily="34" charset="0"/>
              </a:rPr>
              <a:t>, 2023</a:t>
            </a:r>
            <a:endParaRPr lang="fr-BE" sz="3900" cap="none" dirty="0">
              <a:solidFill>
                <a:prstClr val="black"/>
              </a:solidFill>
              <a:latin typeface="Bahnschrift SemiBold" panose="020B0502040204020203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10915" y="8926202"/>
            <a:ext cx="1366198" cy="961462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0937214B-25AA-475D-82EC-0E5954CE54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99" r="61951"/>
          <a:stretch>
            <a:fillRect/>
          </a:stretch>
        </p:blipFill>
        <p:spPr>
          <a:xfrm>
            <a:off x="13239750" y="0"/>
            <a:ext cx="5062422" cy="10287000"/>
          </a:xfrm>
          <a:prstGeom prst="rect">
            <a:avLst/>
          </a:prstGeom>
        </p:spPr>
      </p:pic>
      <p:graphicFrame>
        <p:nvGraphicFramePr>
          <p:cNvPr id="12" name="Tabel 4">
            <a:extLst>
              <a:ext uri="{FF2B5EF4-FFF2-40B4-BE49-F238E27FC236}">
                <a16:creationId xmlns:a16="http://schemas.microsoft.com/office/drawing/2014/main" id="{4B9D2B89-FC0B-49BF-B106-8C5B4B03AA4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075398" y="6292014"/>
          <a:ext cx="6956761" cy="3244204"/>
        </p:xfrm>
        <a:graphic>
          <a:graphicData uri="http://schemas.openxmlformats.org/drawingml/2006/table">
            <a:tbl>
              <a:tblPr firstRow="1" firstCol="1" bandRow="1"/>
              <a:tblGrid>
                <a:gridCol w="2964303">
                  <a:extLst>
                    <a:ext uri="{9D8B030D-6E8A-4147-A177-3AD203B41FA5}">
                      <a16:colId xmlns:a16="http://schemas.microsoft.com/office/drawing/2014/main" val="1956298315"/>
                    </a:ext>
                  </a:extLst>
                </a:gridCol>
                <a:gridCol w="2096660">
                  <a:extLst>
                    <a:ext uri="{9D8B030D-6E8A-4147-A177-3AD203B41FA5}">
                      <a16:colId xmlns:a16="http://schemas.microsoft.com/office/drawing/2014/main" val="3695124099"/>
                    </a:ext>
                  </a:extLst>
                </a:gridCol>
                <a:gridCol w="1895798">
                  <a:extLst>
                    <a:ext uri="{9D8B030D-6E8A-4147-A177-3AD203B41FA5}">
                      <a16:colId xmlns:a16="http://schemas.microsoft.com/office/drawing/2014/main" val="1499205963"/>
                    </a:ext>
                  </a:extLst>
                </a:gridCol>
              </a:tblGrid>
              <a:tr h="421248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180340" algn="l"/>
                          <a:tab pos="540385" algn="l"/>
                        </a:tabLst>
                      </a:pPr>
                      <a:r>
                        <a:rPr lang="nl-BE" sz="1700" dirty="0">
                          <a:effectLst/>
                        </a:rPr>
                        <a:t> </a:t>
                      </a:r>
                      <a:endParaRPr lang="nl-BE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6E8C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180340" algn="l"/>
                          <a:tab pos="540385" algn="l"/>
                        </a:tabLst>
                      </a:pPr>
                      <a:r>
                        <a:rPr lang="nl-BE" sz="2100" dirty="0">
                          <a:effectLst/>
                        </a:rPr>
                        <a:t>Aantal totaal</a:t>
                      </a:r>
                      <a:endParaRPr lang="nl-BE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6E8C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180340" algn="l"/>
                          <a:tab pos="540385" algn="l"/>
                        </a:tabLst>
                      </a:pPr>
                      <a:r>
                        <a:rPr lang="nl-BE" sz="2100" dirty="0">
                          <a:effectLst/>
                        </a:rPr>
                        <a:t>% Totaal</a:t>
                      </a:r>
                      <a:endParaRPr lang="nl-BE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6E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6597868"/>
                  </a:ext>
                </a:extLst>
              </a:tr>
              <a:tr h="68722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180340" algn="l"/>
                          <a:tab pos="540385" algn="l"/>
                        </a:tabLst>
                      </a:pPr>
                      <a:r>
                        <a:rPr lang="nl-BE" sz="2100">
                          <a:effectLst/>
                        </a:rPr>
                        <a:t>Werkpostaanpassing WG post-test 1</a:t>
                      </a:r>
                      <a:endParaRPr lang="nl-BE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6E8C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180340" algn="l"/>
                          <a:tab pos="540385" algn="l"/>
                        </a:tabLst>
                      </a:pPr>
                      <a:r>
                        <a:rPr lang="nl-BE" sz="2100">
                          <a:effectLst/>
                        </a:rPr>
                        <a:t>65/217</a:t>
                      </a:r>
                      <a:endParaRPr lang="nl-BE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6E8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180340" algn="l"/>
                          <a:tab pos="540385" algn="l"/>
                        </a:tabLst>
                      </a:pPr>
                      <a:r>
                        <a:rPr lang="nl-BE" sz="2100" dirty="0">
                          <a:effectLst/>
                        </a:rPr>
                        <a:t>30.0%</a:t>
                      </a:r>
                      <a:endParaRPr lang="nl-BE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6E8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5984794"/>
                  </a:ext>
                </a:extLst>
              </a:tr>
              <a:tr h="68722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180340" algn="l"/>
                          <a:tab pos="540385" algn="l"/>
                        </a:tabLst>
                      </a:pPr>
                      <a:r>
                        <a:rPr lang="nl-BE" sz="2100">
                          <a:effectLst/>
                        </a:rPr>
                        <a:t>Werkpostaanpassing WG post-test 2</a:t>
                      </a:r>
                      <a:endParaRPr lang="nl-BE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6E8C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180340" algn="l"/>
                          <a:tab pos="540385" algn="l"/>
                        </a:tabLst>
                      </a:pPr>
                      <a:r>
                        <a:rPr lang="nl-BE" sz="2100">
                          <a:effectLst/>
                        </a:rPr>
                        <a:t>59/211</a:t>
                      </a:r>
                      <a:endParaRPr lang="nl-BE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6E8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180340" algn="l"/>
                          <a:tab pos="540385" algn="l"/>
                        </a:tabLst>
                      </a:pPr>
                      <a:r>
                        <a:rPr lang="nl-BE" sz="2100" dirty="0">
                          <a:effectLst/>
                        </a:rPr>
                        <a:t>28.0%</a:t>
                      </a:r>
                      <a:endParaRPr lang="nl-BE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6E8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2591289"/>
                  </a:ext>
                </a:extLst>
              </a:tr>
              <a:tr h="68722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180340" algn="l"/>
                          <a:tab pos="540385" algn="l"/>
                        </a:tabLst>
                      </a:pPr>
                      <a:r>
                        <a:rPr lang="nl-BE" sz="2100">
                          <a:effectLst/>
                        </a:rPr>
                        <a:t>Werkpostaanpassing WN post-test 1</a:t>
                      </a:r>
                      <a:endParaRPr lang="nl-BE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6E8C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180340" algn="l"/>
                          <a:tab pos="540385" algn="l"/>
                        </a:tabLst>
                      </a:pPr>
                      <a:r>
                        <a:rPr lang="nl-BE" sz="2100">
                          <a:effectLst/>
                        </a:rPr>
                        <a:t>99/216</a:t>
                      </a:r>
                      <a:endParaRPr lang="nl-BE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6E8C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180340" algn="l"/>
                          <a:tab pos="540385" algn="l"/>
                        </a:tabLst>
                      </a:pPr>
                      <a:r>
                        <a:rPr lang="nl-BE" sz="2100" dirty="0">
                          <a:effectLst/>
                        </a:rPr>
                        <a:t>45.8%</a:t>
                      </a:r>
                      <a:endParaRPr lang="nl-BE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6E8C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551356"/>
                  </a:ext>
                </a:extLst>
              </a:tr>
              <a:tr h="687226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entury Gothic"/>
                        </a:defRPr>
                      </a:lvl9pPr>
                    </a:lstStyle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180340" algn="l"/>
                          <a:tab pos="540385" algn="l"/>
                        </a:tabLst>
                      </a:pPr>
                      <a:r>
                        <a:rPr lang="nl-BE" sz="2100" dirty="0">
                          <a:effectLst/>
                        </a:rPr>
                        <a:t>Werkpostaanpassing WN post-test2</a:t>
                      </a:r>
                      <a:endParaRPr lang="nl-BE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6E8C"/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180340" algn="l"/>
                          <a:tab pos="540385" algn="l"/>
                        </a:tabLst>
                      </a:pPr>
                      <a:r>
                        <a:rPr lang="nl-BE" sz="2100">
                          <a:effectLst/>
                        </a:rPr>
                        <a:t>87/210</a:t>
                      </a:r>
                      <a:endParaRPr lang="nl-BE" sz="21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6E8C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entury Gothic"/>
                        </a:defRPr>
                      </a:lvl9pPr>
                    </a:lstStyle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540385" algn="l"/>
                          <a:tab pos="180340" algn="l"/>
                          <a:tab pos="540385" algn="l"/>
                        </a:tabLst>
                      </a:pPr>
                      <a:r>
                        <a:rPr lang="nl-BE" sz="2100" dirty="0">
                          <a:effectLst/>
                        </a:rPr>
                        <a:t>41.4%</a:t>
                      </a:r>
                      <a:endParaRPr lang="nl-BE" sz="21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102870" marR="10287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F6E8C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630512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BE7D8B8A-70F7-4685-B59C-B4C85DD19075}"/>
              </a:ext>
            </a:extLst>
          </p:cNvPr>
          <p:cNvSpPr/>
          <p:nvPr/>
        </p:nvSpPr>
        <p:spPr>
          <a:xfrm>
            <a:off x="9128297" y="7424291"/>
            <a:ext cx="1903862" cy="407082"/>
          </a:xfrm>
          <a:prstGeom prst="rect">
            <a:avLst/>
          </a:prstGeom>
          <a:noFill/>
          <a:ln w="38100" cap="flat" cmpd="sng" algn="ctr">
            <a:solidFill>
              <a:srgbClr val="C4652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endParaRPr lang="fr-BE" sz="2700" kern="0">
              <a:solidFill>
                <a:srgbClr val="438086"/>
              </a:solidFill>
              <a:latin typeface="Century Gothic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A204D4-377B-4F45-8A6C-95D39652E289}"/>
              </a:ext>
            </a:extLst>
          </p:cNvPr>
          <p:cNvSpPr/>
          <p:nvPr/>
        </p:nvSpPr>
        <p:spPr>
          <a:xfrm>
            <a:off x="9128297" y="8860150"/>
            <a:ext cx="1903862" cy="407082"/>
          </a:xfrm>
          <a:prstGeom prst="rect">
            <a:avLst/>
          </a:prstGeom>
          <a:noFill/>
          <a:ln w="38100" cap="flat" cmpd="sng" algn="ctr">
            <a:solidFill>
              <a:srgbClr val="C4652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endParaRPr lang="fr-BE" sz="2700" kern="0">
              <a:solidFill>
                <a:srgbClr val="438086"/>
              </a:solidFill>
              <a:latin typeface="Century Gothic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3115F4A-F00F-45A8-A218-0DADEE278E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9803" y="1832082"/>
            <a:ext cx="6723281" cy="4059882"/>
          </a:xfrm>
          <a:prstGeom prst="rect">
            <a:avLst/>
          </a:prstGeom>
        </p:spPr>
      </p:pic>
      <p:sp>
        <p:nvSpPr>
          <p:cNvPr id="3" name="Arc partiel 2">
            <a:extLst>
              <a:ext uri="{FF2B5EF4-FFF2-40B4-BE49-F238E27FC236}">
                <a16:creationId xmlns:a16="http://schemas.microsoft.com/office/drawing/2014/main" id="{D166EFF1-7731-4EEB-A044-13D13D88F228}"/>
              </a:ext>
            </a:extLst>
          </p:cNvPr>
          <p:cNvSpPr/>
          <p:nvPr/>
        </p:nvSpPr>
        <p:spPr>
          <a:xfrm>
            <a:off x="1516500" y="2926534"/>
            <a:ext cx="2851253" cy="2800350"/>
          </a:xfrm>
          <a:prstGeom prst="pie">
            <a:avLst>
              <a:gd name="adj1" fmla="val 16284142"/>
              <a:gd name="adj2" fmla="val 13759113"/>
            </a:avLst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schemeClr val="tx1"/>
              </a:solidFill>
            </a:endParaRPr>
          </a:p>
          <a:p>
            <a:pPr algn="ctr"/>
            <a:endParaRPr lang="fr-BE" dirty="0">
              <a:solidFill>
                <a:schemeClr val="tx1"/>
              </a:solidFill>
            </a:endParaRPr>
          </a:p>
          <a:p>
            <a:pPr algn="ctr"/>
            <a:endParaRPr lang="fr-BE" dirty="0">
              <a:solidFill>
                <a:schemeClr val="tx1"/>
              </a:solidFill>
            </a:endParaRPr>
          </a:p>
          <a:p>
            <a:pPr algn="ctr"/>
            <a:r>
              <a:rPr lang="fr-BE" sz="3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88,5%</a:t>
            </a:r>
          </a:p>
        </p:txBody>
      </p:sp>
      <p:sp>
        <p:nvSpPr>
          <p:cNvPr id="19" name="Arc partiel 18">
            <a:extLst>
              <a:ext uri="{FF2B5EF4-FFF2-40B4-BE49-F238E27FC236}">
                <a16:creationId xmlns:a16="http://schemas.microsoft.com/office/drawing/2014/main" id="{1C9EBDB8-665A-4C30-8E81-FA246A2FE2B8}"/>
              </a:ext>
            </a:extLst>
          </p:cNvPr>
          <p:cNvSpPr/>
          <p:nvPr/>
        </p:nvSpPr>
        <p:spPr>
          <a:xfrm rot="1122174">
            <a:off x="1516499" y="2926534"/>
            <a:ext cx="2851253" cy="2800350"/>
          </a:xfrm>
          <a:prstGeom prst="pie">
            <a:avLst>
              <a:gd name="adj1" fmla="val 12717568"/>
              <a:gd name="adj2" fmla="val 15045040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E79AA8A-27E9-45FD-B3FA-161FBF99FE61}"/>
              </a:ext>
            </a:extLst>
          </p:cNvPr>
          <p:cNvSpPr txBox="1"/>
          <p:nvPr/>
        </p:nvSpPr>
        <p:spPr>
          <a:xfrm>
            <a:off x="7237244" y="2971800"/>
            <a:ext cx="70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  <a:latin typeface="Bahnschrift SemiBold" panose="020B0502040204020203" pitchFamily="34" charset="0"/>
              </a:rPr>
              <a:t>11,5%</a:t>
            </a:r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04BFDFBE-0FDF-4276-8928-CC549FC06ECF}"/>
              </a:ext>
            </a:extLst>
          </p:cNvPr>
          <p:cNvSpPr/>
          <p:nvPr/>
        </p:nvSpPr>
        <p:spPr>
          <a:xfrm>
            <a:off x="1308945" y="2361404"/>
            <a:ext cx="1735335" cy="800100"/>
          </a:xfrm>
          <a:custGeom>
            <a:avLst/>
            <a:gdLst>
              <a:gd name="connsiteX0" fmla="*/ 916185 w 1735335"/>
              <a:gd name="connsiteY0" fmla="*/ 76200 h 800100"/>
              <a:gd name="connsiteX1" fmla="*/ 916185 w 1735335"/>
              <a:gd name="connsiteY1" fmla="*/ 76200 h 800100"/>
              <a:gd name="connsiteX2" fmla="*/ 744735 w 1735335"/>
              <a:gd name="connsiteY2" fmla="*/ 133350 h 800100"/>
              <a:gd name="connsiteX3" fmla="*/ 287535 w 1735335"/>
              <a:gd name="connsiteY3" fmla="*/ 152400 h 800100"/>
              <a:gd name="connsiteX4" fmla="*/ 173235 w 1735335"/>
              <a:gd name="connsiteY4" fmla="*/ 190500 h 800100"/>
              <a:gd name="connsiteX5" fmla="*/ 116085 w 1735335"/>
              <a:gd name="connsiteY5" fmla="*/ 228600 h 800100"/>
              <a:gd name="connsiteX6" fmla="*/ 39885 w 1735335"/>
              <a:gd name="connsiteY6" fmla="*/ 342900 h 800100"/>
              <a:gd name="connsiteX7" fmla="*/ 1785 w 1735335"/>
              <a:gd name="connsiteY7" fmla="*/ 457200 h 800100"/>
              <a:gd name="connsiteX8" fmla="*/ 20835 w 1735335"/>
              <a:gd name="connsiteY8" fmla="*/ 742950 h 800100"/>
              <a:gd name="connsiteX9" fmla="*/ 135135 w 1735335"/>
              <a:gd name="connsiteY9" fmla="*/ 781050 h 800100"/>
              <a:gd name="connsiteX10" fmla="*/ 192285 w 1735335"/>
              <a:gd name="connsiteY10" fmla="*/ 800100 h 800100"/>
              <a:gd name="connsiteX11" fmla="*/ 573285 w 1735335"/>
              <a:gd name="connsiteY11" fmla="*/ 762000 h 800100"/>
              <a:gd name="connsiteX12" fmla="*/ 687585 w 1735335"/>
              <a:gd name="connsiteY12" fmla="*/ 704850 h 800100"/>
              <a:gd name="connsiteX13" fmla="*/ 801885 w 1735335"/>
              <a:gd name="connsiteY13" fmla="*/ 666750 h 800100"/>
              <a:gd name="connsiteX14" fmla="*/ 859035 w 1735335"/>
              <a:gd name="connsiteY14" fmla="*/ 647700 h 800100"/>
              <a:gd name="connsiteX15" fmla="*/ 973335 w 1735335"/>
              <a:gd name="connsiteY15" fmla="*/ 590550 h 800100"/>
              <a:gd name="connsiteX16" fmla="*/ 1068585 w 1735335"/>
              <a:gd name="connsiteY16" fmla="*/ 514350 h 800100"/>
              <a:gd name="connsiteX17" fmla="*/ 1125735 w 1735335"/>
              <a:gd name="connsiteY17" fmla="*/ 476250 h 800100"/>
              <a:gd name="connsiteX18" fmla="*/ 1182885 w 1735335"/>
              <a:gd name="connsiteY18" fmla="*/ 457200 h 800100"/>
              <a:gd name="connsiteX19" fmla="*/ 1563885 w 1735335"/>
              <a:gd name="connsiteY19" fmla="*/ 419100 h 800100"/>
              <a:gd name="connsiteX20" fmla="*/ 1697235 w 1735335"/>
              <a:gd name="connsiteY20" fmla="*/ 381000 h 800100"/>
              <a:gd name="connsiteX21" fmla="*/ 1735335 w 1735335"/>
              <a:gd name="connsiteY21" fmla="*/ 323850 h 800100"/>
              <a:gd name="connsiteX22" fmla="*/ 1716285 w 1735335"/>
              <a:gd name="connsiteY22" fmla="*/ 152400 h 800100"/>
              <a:gd name="connsiteX23" fmla="*/ 1659135 w 1735335"/>
              <a:gd name="connsiteY23" fmla="*/ 114300 h 800100"/>
              <a:gd name="connsiteX24" fmla="*/ 1544835 w 1735335"/>
              <a:gd name="connsiteY24" fmla="*/ 76200 h 800100"/>
              <a:gd name="connsiteX25" fmla="*/ 954285 w 1735335"/>
              <a:gd name="connsiteY25" fmla="*/ 38100 h 800100"/>
              <a:gd name="connsiteX26" fmla="*/ 878085 w 1735335"/>
              <a:gd name="connsiteY26" fmla="*/ 0 h 800100"/>
              <a:gd name="connsiteX27" fmla="*/ 916185 w 1735335"/>
              <a:gd name="connsiteY27" fmla="*/ 7620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735335" h="800100">
                <a:moveTo>
                  <a:pt x="916185" y="76200"/>
                </a:moveTo>
                <a:lnTo>
                  <a:pt x="916185" y="76200"/>
                </a:lnTo>
                <a:cubicBezTo>
                  <a:pt x="859035" y="95250"/>
                  <a:pt x="804539" y="126101"/>
                  <a:pt x="744735" y="133350"/>
                </a:cubicBezTo>
                <a:cubicBezTo>
                  <a:pt x="593311" y="151704"/>
                  <a:pt x="439310" y="137222"/>
                  <a:pt x="287535" y="152400"/>
                </a:cubicBezTo>
                <a:cubicBezTo>
                  <a:pt x="247573" y="156396"/>
                  <a:pt x="206651" y="168223"/>
                  <a:pt x="173235" y="190500"/>
                </a:cubicBezTo>
                <a:lnTo>
                  <a:pt x="116085" y="228600"/>
                </a:lnTo>
                <a:cubicBezTo>
                  <a:pt x="90685" y="266700"/>
                  <a:pt x="54365" y="299459"/>
                  <a:pt x="39885" y="342900"/>
                </a:cubicBezTo>
                <a:lnTo>
                  <a:pt x="1785" y="457200"/>
                </a:lnTo>
                <a:cubicBezTo>
                  <a:pt x="8135" y="552450"/>
                  <a:pt x="-15512" y="654679"/>
                  <a:pt x="20835" y="742950"/>
                </a:cubicBezTo>
                <a:cubicBezTo>
                  <a:pt x="36126" y="780086"/>
                  <a:pt x="97035" y="768350"/>
                  <a:pt x="135135" y="781050"/>
                </a:cubicBezTo>
                <a:lnTo>
                  <a:pt x="192285" y="800100"/>
                </a:lnTo>
                <a:cubicBezTo>
                  <a:pt x="300376" y="791785"/>
                  <a:pt x="457939" y="785069"/>
                  <a:pt x="573285" y="762000"/>
                </a:cubicBezTo>
                <a:cubicBezTo>
                  <a:pt x="668024" y="743052"/>
                  <a:pt x="595634" y="745717"/>
                  <a:pt x="687585" y="704850"/>
                </a:cubicBezTo>
                <a:cubicBezTo>
                  <a:pt x="724285" y="688539"/>
                  <a:pt x="763785" y="679450"/>
                  <a:pt x="801885" y="666750"/>
                </a:cubicBezTo>
                <a:cubicBezTo>
                  <a:pt x="820935" y="660400"/>
                  <a:pt x="842327" y="658839"/>
                  <a:pt x="859035" y="647700"/>
                </a:cubicBezTo>
                <a:cubicBezTo>
                  <a:pt x="932893" y="598461"/>
                  <a:pt x="894465" y="616840"/>
                  <a:pt x="973335" y="590550"/>
                </a:cubicBezTo>
                <a:cubicBezTo>
                  <a:pt x="1037561" y="494211"/>
                  <a:pt x="976570" y="560358"/>
                  <a:pt x="1068585" y="514350"/>
                </a:cubicBezTo>
                <a:cubicBezTo>
                  <a:pt x="1089063" y="504111"/>
                  <a:pt x="1105257" y="486489"/>
                  <a:pt x="1125735" y="476250"/>
                </a:cubicBezTo>
                <a:cubicBezTo>
                  <a:pt x="1143696" y="467270"/>
                  <a:pt x="1163577" y="462717"/>
                  <a:pt x="1182885" y="457200"/>
                </a:cubicBezTo>
                <a:cubicBezTo>
                  <a:pt x="1329850" y="415210"/>
                  <a:pt x="1341797" y="432981"/>
                  <a:pt x="1563885" y="419100"/>
                </a:cubicBezTo>
                <a:cubicBezTo>
                  <a:pt x="1568863" y="417855"/>
                  <a:pt x="1684813" y="390938"/>
                  <a:pt x="1697235" y="381000"/>
                </a:cubicBezTo>
                <a:cubicBezTo>
                  <a:pt x="1715113" y="366697"/>
                  <a:pt x="1722635" y="342900"/>
                  <a:pt x="1735335" y="323850"/>
                </a:cubicBezTo>
                <a:cubicBezTo>
                  <a:pt x="1728985" y="266700"/>
                  <a:pt x="1735936" y="206440"/>
                  <a:pt x="1716285" y="152400"/>
                </a:cubicBezTo>
                <a:cubicBezTo>
                  <a:pt x="1708461" y="130883"/>
                  <a:pt x="1680057" y="123599"/>
                  <a:pt x="1659135" y="114300"/>
                </a:cubicBezTo>
                <a:cubicBezTo>
                  <a:pt x="1622435" y="97989"/>
                  <a:pt x="1584831" y="79836"/>
                  <a:pt x="1544835" y="76200"/>
                </a:cubicBezTo>
                <a:cubicBezTo>
                  <a:pt x="1208649" y="45638"/>
                  <a:pt x="1405336" y="60653"/>
                  <a:pt x="954285" y="38100"/>
                </a:cubicBezTo>
                <a:cubicBezTo>
                  <a:pt x="888616" y="16210"/>
                  <a:pt x="911334" y="33249"/>
                  <a:pt x="878085" y="0"/>
                </a:cubicBezTo>
                <a:lnTo>
                  <a:pt x="916185" y="762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BE" sz="2800" dirty="0">
                <a:solidFill>
                  <a:schemeClr val="tx1"/>
                </a:solidFill>
                <a:latin typeface="Bahnschrift SemiBold" panose="020B0502040204020203" pitchFamily="34" charset="0"/>
              </a:rPr>
              <a:t>11,5%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9DB2EBF0-C9B4-4A04-9572-9FB73ED02AE3}"/>
              </a:ext>
            </a:extLst>
          </p:cNvPr>
          <p:cNvSpPr/>
          <p:nvPr/>
        </p:nvSpPr>
        <p:spPr>
          <a:xfrm>
            <a:off x="4907280" y="2971800"/>
            <a:ext cx="3152808" cy="1143000"/>
          </a:xfrm>
          <a:prstGeom prst="roundRect">
            <a:avLst/>
          </a:prstGeom>
          <a:noFill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55644EC-292B-42EA-8C7C-B7DBE1179A85}"/>
              </a:ext>
            </a:extLst>
          </p:cNvPr>
          <p:cNvSpPr/>
          <p:nvPr/>
        </p:nvSpPr>
        <p:spPr>
          <a:xfrm>
            <a:off x="4858778" y="4419600"/>
            <a:ext cx="3152808" cy="1143000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4809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3" grpId="0" animBg="1"/>
      <p:bldP spid="19" grpId="0" animBg="1"/>
      <p:bldP spid="10" grpId="0" animBg="1"/>
      <p:bldP spid="5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20"/>
          <p:cNvSpPr>
            <a:spLocks noGrp="1"/>
          </p:cNvSpPr>
          <p:nvPr>
            <p:ph type="title" idx="4294967295"/>
          </p:nvPr>
        </p:nvSpPr>
        <p:spPr>
          <a:xfrm>
            <a:off x="345601" y="531684"/>
            <a:ext cx="11731339" cy="1143000"/>
          </a:xfrm>
        </p:spPr>
        <p:txBody>
          <a:bodyPr>
            <a:normAutofit fontScale="90000"/>
          </a:bodyPr>
          <a:lstStyle/>
          <a:p>
            <a:r>
              <a:rPr lang="fr-BE" sz="6000" dirty="0" err="1">
                <a:latin typeface="Bahnschrift SemiBold" panose="020B0502040204020203" pitchFamily="34" charset="0"/>
              </a:rPr>
              <a:t>Wetenschappelijke</a:t>
            </a:r>
            <a:r>
              <a:rPr lang="fr-BE" sz="6000" dirty="0">
                <a:latin typeface="Bahnschrift SemiBold" panose="020B0502040204020203" pitchFamily="34" charset="0"/>
              </a:rPr>
              <a:t> </a:t>
            </a:r>
            <a:r>
              <a:rPr lang="fr-BE" sz="6000" dirty="0" err="1">
                <a:latin typeface="Bahnschrift SemiBold" panose="020B0502040204020203" pitchFamily="34" charset="0"/>
              </a:rPr>
              <a:t>evaluatie</a:t>
            </a:r>
            <a:endParaRPr lang="fr-BE" sz="6000" dirty="0">
              <a:latin typeface="Bahnschrift SemiBold" panose="020B0502040204020203" pitchFamily="34" charset="0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l="35891" r="35891"/>
          <a:stretch>
            <a:fillRect/>
          </a:stretch>
        </p:blipFill>
        <p:spPr>
          <a:xfrm>
            <a:off x="12999660" y="57150"/>
            <a:ext cx="5288340" cy="102870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45601" y="9193199"/>
            <a:ext cx="1366198" cy="961462"/>
          </a:xfrm>
          <a:prstGeom prst="rect">
            <a:avLst/>
          </a:prstGeom>
        </p:spPr>
      </p:pic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38BCA2DD-4A29-4097-9B60-729717AA41E3}"/>
              </a:ext>
            </a:extLst>
          </p:cNvPr>
          <p:cNvSpPr txBox="1">
            <a:spLocks/>
          </p:cNvSpPr>
          <p:nvPr/>
        </p:nvSpPr>
        <p:spPr>
          <a:xfrm>
            <a:off x="1028700" y="2497220"/>
            <a:ext cx="11529271" cy="8816861"/>
          </a:xfrm>
          <a:prstGeom prst="rect">
            <a:avLst/>
          </a:prstGeom>
        </p:spPr>
        <p:txBody>
          <a:bodyPr vert="horz" lIns="0" tIns="36000" rIns="91440" bIns="45720" rtlCol="0">
            <a:noAutofit/>
          </a:bodyPr>
          <a:lstStyle>
            <a:lvl1pPr marL="222250" indent="-2222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46088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623888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623888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23888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>
              <a:buClr>
                <a:srgbClr val="DA7100"/>
              </a:buClr>
              <a:tabLst>
                <a:tab pos="355600" algn="l"/>
              </a:tabLst>
              <a:defRPr/>
            </a:pP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Eerder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gematigde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impact op het niveau van de </a:t>
            </a:r>
            <a:r>
              <a:rPr lang="fr-BE" sz="2800" dirty="0" err="1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werkorganisatie</a:t>
            </a:r>
            <a:endParaRPr lang="fr-BE" sz="2800" dirty="0">
              <a:solidFill>
                <a:schemeClr val="accent6">
                  <a:lumMod val="75000"/>
                </a:schemeClr>
              </a:solidFill>
              <a:latin typeface="Bahnschrift Light" panose="020B0502040204020203" pitchFamily="34" charset="0"/>
            </a:endParaRPr>
          </a:p>
          <a:p>
            <a:pPr marL="800100" lvl="1" indent="-342900">
              <a:buClr>
                <a:srgbClr val="DA7100"/>
              </a:buClr>
              <a:buFont typeface="Courier New" panose="02070309020205020404" pitchFamily="49" charset="0"/>
              <a:buChar char="o"/>
              <a:defRPr/>
            </a:pPr>
            <a:endParaRPr lang="fr-BE" sz="2800" dirty="0">
              <a:solidFill>
                <a:srgbClr val="5E5E5E"/>
              </a:solidFill>
              <a:latin typeface="Bahnschrift Light" panose="020B0502040204020203" pitchFamily="34" charset="0"/>
            </a:endParaRPr>
          </a:p>
          <a:p>
            <a:pPr marL="457200" indent="-457200">
              <a:buClr>
                <a:srgbClr val="DA7100"/>
              </a:buClr>
              <a:defRPr/>
            </a:pP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Belang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van de </a:t>
            </a:r>
            <a:r>
              <a:rPr lang="fr-BE" sz="2800" dirty="0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primaire </a:t>
            </a:r>
            <a:r>
              <a:rPr lang="fr-BE" sz="2800" dirty="0" err="1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preventie</a:t>
            </a:r>
            <a:r>
              <a:rPr lang="fr-BE" sz="2800" dirty="0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,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zeker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wat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betreft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de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sensibilisering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van de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organisaties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en de managers</a:t>
            </a:r>
          </a:p>
          <a:p>
            <a:pPr marL="0" indent="0">
              <a:buClr>
                <a:srgbClr val="DA7100"/>
              </a:buClr>
              <a:buNone/>
              <a:defRPr/>
            </a:pPr>
            <a:endParaRPr lang="fr-BE" sz="2800" dirty="0">
              <a:solidFill>
                <a:srgbClr val="5E5E5E"/>
              </a:solidFill>
              <a:latin typeface="Bahnschrift Light" panose="020B0502040204020203" pitchFamily="34" charset="0"/>
            </a:endParaRPr>
          </a:p>
          <a:p>
            <a:pPr marL="457200" lvl="0" indent="-457200">
              <a:buClr>
                <a:srgbClr val="DA7100"/>
              </a:buClr>
              <a:defRPr/>
            </a:pP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Interventie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programma: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aanbeveling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tot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het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behoud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van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een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</a:t>
            </a:r>
            <a:r>
              <a:rPr lang="fr-BE" sz="2800" dirty="0" err="1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gefaseerd</a:t>
            </a:r>
            <a:r>
              <a:rPr lang="fr-BE" sz="2800" dirty="0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 </a:t>
            </a:r>
            <a:r>
              <a:rPr lang="fr-BE" sz="2800" dirty="0" err="1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systeem</a:t>
            </a:r>
            <a:endParaRPr lang="fr-BE" sz="2800" dirty="0">
              <a:solidFill>
                <a:schemeClr val="accent6">
                  <a:lumMod val="75000"/>
                </a:schemeClr>
              </a:solidFill>
              <a:latin typeface="Bahnschrift Light" panose="020B0502040204020203" pitchFamily="34" charset="0"/>
            </a:endParaRPr>
          </a:p>
          <a:p>
            <a:pPr marL="0" lvl="0" indent="0">
              <a:buClr>
                <a:srgbClr val="DA7100"/>
              </a:buClr>
              <a:buNone/>
              <a:defRPr/>
            </a:pPr>
            <a:endParaRPr lang="fr-BE" sz="2800" dirty="0">
              <a:solidFill>
                <a:srgbClr val="5E5E5E"/>
              </a:solidFill>
              <a:latin typeface="Bahnschrift Light" panose="020B0502040204020203" pitchFamily="34" charset="0"/>
            </a:endParaRPr>
          </a:p>
          <a:p>
            <a:pPr marL="533400" lvl="0" indent="-533400">
              <a:buClr>
                <a:srgbClr val="DA7100"/>
              </a:buClr>
              <a:defRPr/>
            </a:pPr>
            <a:r>
              <a:rPr lang="fr-BE" sz="2800" dirty="0" err="1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Geïntegreerde</a:t>
            </a:r>
            <a:r>
              <a:rPr lang="fr-BE" sz="2800" dirty="0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 </a:t>
            </a:r>
            <a:r>
              <a:rPr lang="fr-BE" sz="2800" dirty="0" err="1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benadering</a:t>
            </a:r>
            <a:r>
              <a:rPr lang="fr-BE" sz="2800" dirty="0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is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noodzakelijk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: primaire,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secundaire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en tertiaire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preventie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.</a:t>
            </a:r>
          </a:p>
          <a:p>
            <a:pPr lvl="0">
              <a:buClr>
                <a:srgbClr val="DA7100"/>
              </a:buClr>
              <a:defRPr/>
            </a:pPr>
            <a:endParaRPr lang="fr-BE" sz="2800" dirty="0">
              <a:solidFill>
                <a:srgbClr val="5E5E5E"/>
              </a:solidFill>
              <a:latin typeface="Bahnschrift Light" panose="020B0502040204020203" pitchFamily="34" charset="0"/>
            </a:endParaRPr>
          </a:p>
          <a:p>
            <a:pPr marL="0" lvl="0" indent="0">
              <a:buClr>
                <a:srgbClr val="DA7100"/>
              </a:buClr>
              <a:buNone/>
              <a:defRPr/>
            </a:pPr>
            <a:endParaRPr lang="fr-BE" sz="2800" dirty="0">
              <a:solidFill>
                <a:srgbClr val="5E5E5E"/>
              </a:solidFill>
              <a:latin typeface="Bahnschrift Light" panose="020B0502040204020203" pitchFamily="34" charset="0"/>
            </a:endParaRPr>
          </a:p>
          <a:p>
            <a:pPr marL="361950" lvl="0" indent="0">
              <a:buClr>
                <a:srgbClr val="DA7100"/>
              </a:buClr>
              <a:buNone/>
              <a:defRPr/>
            </a:pPr>
            <a:r>
              <a:rPr lang="fr-BE" sz="2800" dirty="0" err="1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Deze</a:t>
            </a:r>
            <a:r>
              <a:rPr lang="fr-BE" sz="2800" dirty="0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 </a:t>
            </a:r>
            <a:r>
              <a:rPr lang="fr-BE" sz="2800" dirty="0" err="1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resultaten</a:t>
            </a:r>
            <a:r>
              <a:rPr lang="fr-BE" sz="2800" dirty="0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 </a:t>
            </a:r>
            <a:r>
              <a:rPr lang="fr-BE" sz="2800" dirty="0" err="1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suggereren</a:t>
            </a:r>
            <a:r>
              <a:rPr lang="fr-BE" sz="2800" dirty="0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 de </a:t>
            </a:r>
            <a:r>
              <a:rPr lang="fr-BE" sz="2800" dirty="0" err="1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uitbreiding</a:t>
            </a:r>
            <a:r>
              <a:rPr lang="fr-BE" sz="2800" dirty="0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 van de </a:t>
            </a:r>
            <a:r>
              <a:rPr lang="fr-BE" sz="2800" dirty="0" err="1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doelgroep</a:t>
            </a:r>
            <a:r>
              <a:rPr lang="fr-BE" sz="2800" dirty="0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 en de </a:t>
            </a:r>
            <a:r>
              <a:rPr lang="fr-BE" sz="2800" dirty="0" err="1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overgang</a:t>
            </a:r>
            <a:r>
              <a:rPr lang="fr-BE" sz="2800" dirty="0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 </a:t>
            </a:r>
            <a:r>
              <a:rPr lang="fr-BE" sz="2800" dirty="0" err="1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naar</a:t>
            </a:r>
            <a:r>
              <a:rPr lang="fr-BE" sz="2800" dirty="0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 </a:t>
            </a:r>
            <a:r>
              <a:rPr lang="fr-BE" sz="2800" dirty="0" err="1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een</a:t>
            </a:r>
            <a:r>
              <a:rPr lang="fr-BE" sz="2800" dirty="0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 </a:t>
            </a:r>
            <a:r>
              <a:rPr lang="fr-BE" sz="2800" dirty="0" err="1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preventie</a:t>
            </a:r>
            <a:r>
              <a:rPr lang="fr-BE" sz="2800" dirty="0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 programma. </a:t>
            </a:r>
          </a:p>
          <a:p>
            <a:pPr lvl="0">
              <a:buClr>
                <a:srgbClr val="DA7100"/>
              </a:buClr>
              <a:defRPr/>
            </a:pPr>
            <a:endParaRPr kumimoji="0" lang="fr-BE" sz="10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Bahnschrift Light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546B29-E4F6-4F13-A2F3-4DA2A6B27A83}"/>
              </a:ext>
            </a:extLst>
          </p:cNvPr>
          <p:cNvSpPr/>
          <p:nvPr/>
        </p:nvSpPr>
        <p:spPr>
          <a:xfrm>
            <a:off x="9292333" y="1490018"/>
            <a:ext cx="3265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dirty="0">
                <a:solidFill>
                  <a:srgbClr val="C0504D">
                    <a:lumMod val="10000"/>
                  </a:srgbClr>
                </a:solidFill>
                <a:latin typeface="Bahnschrift SemiBold" panose="020B0502040204020203" pitchFamily="34" charset="0"/>
              </a:rPr>
              <a:t>(Hansez en Braeckman, 2023)</a:t>
            </a:r>
            <a:endParaRPr lang="fr-BE" cap="all" dirty="0">
              <a:solidFill>
                <a:srgbClr val="C0504D">
                  <a:lumMod val="10000"/>
                </a:srgbClr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829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C853CC35-FBE1-4ED6-8419-F790A90954FB}"/>
              </a:ext>
            </a:extLst>
          </p:cNvPr>
          <p:cNvSpPr txBox="1">
            <a:spLocks/>
          </p:cNvSpPr>
          <p:nvPr/>
        </p:nvSpPr>
        <p:spPr>
          <a:xfrm>
            <a:off x="371216" y="610435"/>
            <a:ext cx="11454944" cy="90683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8000" kern="1200" cap="all" baseline="0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5300" dirty="0" err="1">
                <a:latin typeface="Bahnschrift SemiBold" panose="020B0502040204020203" pitchFamily="34" charset="0"/>
              </a:rPr>
              <a:t>Afstemming</a:t>
            </a:r>
            <a:r>
              <a:rPr lang="fr-BE" sz="5300" dirty="0">
                <a:latin typeface="Bahnschrift SemiBold" panose="020B0502040204020203" pitchFamily="34" charset="0"/>
              </a:rPr>
              <a:t> </a:t>
            </a:r>
            <a:r>
              <a:rPr lang="fr-BE" sz="5300" dirty="0" err="1">
                <a:latin typeface="Bahnschrift SemiBold" panose="020B0502040204020203" pitchFamily="34" charset="0"/>
              </a:rPr>
              <a:t>werk</a:t>
            </a:r>
            <a:r>
              <a:rPr lang="fr-BE" sz="5300" dirty="0">
                <a:latin typeface="Bahnschrift SemiBold" panose="020B0502040204020203" pitchFamily="34" charset="0"/>
              </a:rPr>
              <a:t>/</a:t>
            </a:r>
            <a:r>
              <a:rPr lang="fr-BE" sz="5300" dirty="0" err="1">
                <a:latin typeface="Bahnschrift SemiBold" panose="020B0502040204020203" pitchFamily="34" charset="0"/>
              </a:rPr>
              <a:t>gezondheid</a:t>
            </a:r>
            <a:endParaRPr lang="fr-BE" sz="5300" dirty="0">
              <a:latin typeface="Bahnschrift SemiBold" panose="020B0502040204020203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1DADC52-196D-4ED1-8E2A-BF3595628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8823" y="0"/>
            <a:ext cx="4319177" cy="10287000"/>
          </a:xfrm>
          <a:prstGeom prst="rect">
            <a:avLst/>
          </a:prstGeom>
        </p:spPr>
      </p:pic>
      <p:graphicFrame>
        <p:nvGraphicFramePr>
          <p:cNvPr id="9" name="Espace réservé du contenu 3">
            <a:extLst>
              <a:ext uri="{FF2B5EF4-FFF2-40B4-BE49-F238E27FC236}">
                <a16:creationId xmlns:a16="http://schemas.microsoft.com/office/drawing/2014/main" id="{693E3046-271E-4AE6-B146-39330E8ECA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5765266"/>
              </p:ext>
            </p:extLst>
          </p:nvPr>
        </p:nvGraphicFramePr>
        <p:xfrm>
          <a:off x="2703092" y="2321714"/>
          <a:ext cx="9250667" cy="68333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AAF6F325-3A6F-4D2B-9FE7-5097FA45E199}"/>
              </a:ext>
            </a:extLst>
          </p:cNvPr>
          <p:cNvSpPr/>
          <p:nvPr/>
        </p:nvSpPr>
        <p:spPr>
          <a:xfrm>
            <a:off x="6871225" y="5697457"/>
            <a:ext cx="887104" cy="805218"/>
          </a:xfrm>
          <a:custGeom>
            <a:avLst/>
            <a:gdLst>
              <a:gd name="connsiteX0" fmla="*/ 443027 w 891063"/>
              <a:gd name="connsiteY0" fmla="*/ 0 h 859352"/>
              <a:gd name="connsiteX1" fmla="*/ 9640 w 891063"/>
              <a:gd name="connsiteY1" fmla="*/ 762000 h 859352"/>
              <a:gd name="connsiteX2" fmla="*/ 881177 w 891063"/>
              <a:gd name="connsiteY2" fmla="*/ 766763 h 859352"/>
              <a:gd name="connsiteX3" fmla="*/ 443027 w 891063"/>
              <a:gd name="connsiteY3" fmla="*/ 0 h 85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1063" h="859352">
                <a:moveTo>
                  <a:pt x="443027" y="0"/>
                </a:moveTo>
                <a:cubicBezTo>
                  <a:pt x="297771" y="-794"/>
                  <a:pt x="-63385" y="634206"/>
                  <a:pt x="9640" y="762000"/>
                </a:cubicBezTo>
                <a:cubicBezTo>
                  <a:pt x="82665" y="889794"/>
                  <a:pt x="806565" y="892175"/>
                  <a:pt x="881177" y="766763"/>
                </a:cubicBezTo>
                <a:cubicBezTo>
                  <a:pt x="955789" y="641351"/>
                  <a:pt x="588283" y="794"/>
                  <a:pt x="443027" y="0"/>
                </a:cubicBezTo>
                <a:close/>
              </a:path>
            </a:pathLst>
          </a:cu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</p:txBody>
      </p:sp>
      <p:sp>
        <p:nvSpPr>
          <p:cNvPr id="11" name="Organigramme : Connecteur 10">
            <a:extLst>
              <a:ext uri="{FF2B5EF4-FFF2-40B4-BE49-F238E27FC236}">
                <a16:creationId xmlns:a16="http://schemas.microsoft.com/office/drawing/2014/main" id="{07FB4DCD-0E0A-4696-9095-55863EE993B5}"/>
              </a:ext>
            </a:extLst>
          </p:cNvPr>
          <p:cNvSpPr/>
          <p:nvPr/>
        </p:nvSpPr>
        <p:spPr>
          <a:xfrm>
            <a:off x="1879379" y="2408488"/>
            <a:ext cx="4219309" cy="4094187"/>
          </a:xfrm>
          <a:prstGeom prst="flowChartConnector">
            <a:avLst/>
          </a:prstGeom>
          <a:solidFill>
            <a:srgbClr val="0091FE">
              <a:alpha val="58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Werkvloer</a:t>
            </a:r>
            <a:r>
              <a:rPr kumimoji="0" lang="fr-BE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 </a:t>
            </a:r>
            <a:r>
              <a:rPr kumimoji="0" lang="fr-BE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actoren</a:t>
            </a:r>
            <a:endParaRPr kumimoji="0" lang="fr-BE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</p:txBody>
      </p:sp>
      <p:sp>
        <p:nvSpPr>
          <p:cNvPr id="12" name="Forme libre : forme 11">
            <a:extLst>
              <a:ext uri="{FF2B5EF4-FFF2-40B4-BE49-F238E27FC236}">
                <a16:creationId xmlns:a16="http://schemas.microsoft.com/office/drawing/2014/main" id="{84909546-800F-47F0-A4DF-C18E9015062F}"/>
              </a:ext>
            </a:extLst>
          </p:cNvPr>
          <p:cNvSpPr/>
          <p:nvPr/>
        </p:nvSpPr>
        <p:spPr>
          <a:xfrm rot="10640925">
            <a:off x="5297087" y="4942011"/>
            <a:ext cx="787048" cy="756881"/>
          </a:xfrm>
          <a:custGeom>
            <a:avLst/>
            <a:gdLst>
              <a:gd name="connsiteX0" fmla="*/ 443027 w 891063"/>
              <a:gd name="connsiteY0" fmla="*/ 0 h 859352"/>
              <a:gd name="connsiteX1" fmla="*/ 9640 w 891063"/>
              <a:gd name="connsiteY1" fmla="*/ 762000 h 859352"/>
              <a:gd name="connsiteX2" fmla="*/ 881177 w 891063"/>
              <a:gd name="connsiteY2" fmla="*/ 766763 h 859352"/>
              <a:gd name="connsiteX3" fmla="*/ 443027 w 891063"/>
              <a:gd name="connsiteY3" fmla="*/ 0 h 85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1063" h="859352">
                <a:moveTo>
                  <a:pt x="443027" y="0"/>
                </a:moveTo>
                <a:cubicBezTo>
                  <a:pt x="297771" y="-794"/>
                  <a:pt x="-63385" y="634206"/>
                  <a:pt x="9640" y="762000"/>
                </a:cubicBezTo>
                <a:cubicBezTo>
                  <a:pt x="82665" y="889794"/>
                  <a:pt x="806565" y="892175"/>
                  <a:pt x="881177" y="766763"/>
                </a:cubicBezTo>
                <a:cubicBezTo>
                  <a:pt x="955789" y="641351"/>
                  <a:pt x="588283" y="794"/>
                  <a:pt x="443027" y="0"/>
                </a:cubicBezTo>
                <a:close/>
              </a:path>
            </a:pathLst>
          </a:custGeom>
          <a:solidFill>
            <a:srgbClr val="ED7D31"/>
          </a:solid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26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BBE7B90-8DC2-435F-9771-F8ACD343C3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graphicEl>
                                              <a:dgm id="{4BBE7B90-8DC2-435F-9771-F8ACD343C3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74749AA-4A79-4FB9-B2B5-91710FDA56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graphicEl>
                                              <a:dgm id="{074749AA-4A79-4FB9-B2B5-91710FDA56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B16B999-F9FB-48DF-B031-C8E92AA7EC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graphicEl>
                                              <a:dgm id="{DB16B999-F9FB-48DF-B031-C8E92AA7EC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Dgm bld="one"/>
        </p:bldSub>
      </p:bldGraphic>
      <p:bldP spid="10" grpId="1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C853CC35-FBE1-4ED6-8419-F790A90954FB}"/>
              </a:ext>
            </a:extLst>
          </p:cNvPr>
          <p:cNvSpPr txBox="1">
            <a:spLocks/>
          </p:cNvSpPr>
          <p:nvPr/>
        </p:nvSpPr>
        <p:spPr>
          <a:xfrm>
            <a:off x="6032128" y="3398467"/>
            <a:ext cx="11454944" cy="90683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8000" kern="1200" cap="all" baseline="0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4800" dirty="0">
                <a:solidFill>
                  <a:srgbClr val="C0504D">
                    <a:lumMod val="10000"/>
                  </a:srgbClr>
                </a:solidFill>
                <a:latin typeface="Bahnschrift SemiBold" panose="020B0502040204020203" pitchFamily="34" charset="0"/>
              </a:rPr>
              <a:t>Programme De prévention du burn-out: cadre législatif</a:t>
            </a:r>
          </a:p>
        </p:txBody>
      </p:sp>
    </p:spTree>
    <p:extLst>
      <p:ext uri="{BB962C8B-B14F-4D97-AF65-F5344CB8AC3E}">
        <p14:creationId xmlns:p14="http://schemas.microsoft.com/office/powerpoint/2010/main" val="1452606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C853CC35-FBE1-4ED6-8419-F790A90954FB}"/>
              </a:ext>
            </a:extLst>
          </p:cNvPr>
          <p:cNvSpPr txBox="1">
            <a:spLocks/>
          </p:cNvSpPr>
          <p:nvPr/>
        </p:nvSpPr>
        <p:spPr>
          <a:xfrm>
            <a:off x="1009770" y="696079"/>
            <a:ext cx="11454944" cy="90683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8000" kern="1200" cap="all" baseline="0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5400" dirty="0">
                <a:solidFill>
                  <a:srgbClr val="C0504D">
                    <a:lumMod val="10000"/>
                  </a:srgbClr>
                </a:solidFill>
                <a:latin typeface="Bahnschrift SemiBold" panose="020B0502040204020203" pitchFamily="34" charset="0"/>
              </a:rPr>
              <a:t>CADRE </a:t>
            </a:r>
            <a:r>
              <a:rPr lang="fr-BE" sz="5400" dirty="0" err="1">
                <a:solidFill>
                  <a:srgbClr val="C0504D">
                    <a:lumMod val="10000"/>
                  </a:srgbClr>
                </a:solidFill>
                <a:latin typeface="Bahnschrift SemiBold" panose="020B0502040204020203" pitchFamily="34" charset="0"/>
              </a:rPr>
              <a:t>LéGISLATIF</a:t>
            </a:r>
            <a:endParaRPr kumimoji="0" lang="fr-BE" sz="5400" b="0" i="0" u="none" strike="noStrike" kern="1200" cap="all" spc="0" normalizeH="0" baseline="0" noProof="0" dirty="0">
              <a:ln>
                <a:noFill/>
              </a:ln>
              <a:solidFill>
                <a:srgbClr val="C0504D">
                  <a:lumMod val="10000"/>
                </a:srgbClr>
              </a:solidFill>
              <a:effectLst/>
              <a:uLnTx/>
              <a:uFillTx/>
              <a:latin typeface="Bahnschrift SemiBold" panose="020B0502040204020203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FDAB9A7-AE97-4ADA-86A4-01342F8BF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2030" y="1"/>
            <a:ext cx="6435969" cy="10287000"/>
          </a:xfrm>
          <a:prstGeom prst="rect">
            <a:avLst/>
          </a:prstGeom>
        </p:spPr>
      </p:pic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3FC2C452-9D2A-43EE-B969-A9AA8B643178}"/>
              </a:ext>
            </a:extLst>
          </p:cNvPr>
          <p:cNvSpPr txBox="1">
            <a:spLocks/>
          </p:cNvSpPr>
          <p:nvPr/>
        </p:nvSpPr>
        <p:spPr>
          <a:xfrm>
            <a:off x="1028701" y="2497220"/>
            <a:ext cx="10102362" cy="4220103"/>
          </a:xfrm>
          <a:prstGeom prst="rect">
            <a:avLst/>
          </a:prstGeom>
        </p:spPr>
        <p:txBody>
          <a:bodyPr vert="horz" lIns="0" tIns="36000" rIns="91440" bIns="45720" rtlCol="0">
            <a:noAutofit/>
          </a:bodyPr>
          <a:lstStyle>
            <a:lvl1pPr marL="222250" indent="-2222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46088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623888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623888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23888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 algn="just">
              <a:buClr>
                <a:srgbClr val="DA7100"/>
              </a:buClr>
              <a:tabLst>
                <a:tab pos="355600" algn="l"/>
              </a:tabLst>
              <a:defRPr/>
            </a:pPr>
            <a:r>
              <a:rPr lang="fr-BE" sz="2800" dirty="0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Arrêté royal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modifiant l’arrêté royal du 17 mai 2007 fixant l’entrée en vigueur de l’article 44 de la loi du 13 juillet 2006 et portant exécution de l’article 62bis des lois relatives à la </a:t>
            </a:r>
            <a:r>
              <a:rPr lang="fr-BE" sz="2800" dirty="0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prévention des maladies professionnelles et à la réparation des dommages résultant de celles-ci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, coordonnées le 3 juin 1970, en ce qui concerne les </a:t>
            </a:r>
            <a:r>
              <a:rPr lang="fr-BE" sz="2800" dirty="0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programmes de prévention des lombalgies et du burn-out </a:t>
            </a:r>
          </a:p>
          <a:p>
            <a:pPr marL="0" lvl="0" indent="0" algn="just">
              <a:buClr>
                <a:srgbClr val="DA7100"/>
              </a:buClr>
              <a:buNone/>
              <a:tabLst>
                <a:tab pos="355600" algn="l"/>
              </a:tabLst>
              <a:defRPr/>
            </a:pPr>
            <a:endParaRPr lang="fr-BE" sz="2800" dirty="0">
              <a:solidFill>
                <a:schemeClr val="accent6">
                  <a:lumMod val="75000"/>
                </a:schemeClr>
              </a:solidFill>
              <a:latin typeface="Bahnschrift Light" panose="020B0502040204020203" pitchFamily="34" charset="0"/>
            </a:endParaRPr>
          </a:p>
          <a:p>
            <a:pPr algn="just" defTabSz="914400">
              <a:lnSpc>
                <a:spcPct val="100000"/>
              </a:lnSpc>
              <a:spcBef>
                <a:spcPts val="0"/>
              </a:spcBef>
              <a:buClr>
                <a:srgbClr val="DA7100"/>
              </a:buClr>
              <a:buSzTx/>
              <a:tabLst>
                <a:tab pos="355600" algn="l"/>
              </a:tabLst>
              <a:defRPr/>
            </a:pPr>
            <a:r>
              <a:rPr lang="fr-BE" sz="2800" dirty="0">
                <a:solidFill>
                  <a:srgbClr val="F79646">
                    <a:lumMod val="75000"/>
                  </a:srgbClr>
                </a:solidFill>
                <a:latin typeface="Bahnschrift Light" panose="020B0502040204020203" pitchFamily="34" charset="0"/>
              </a:rPr>
              <a:t>  Prévention secondaire</a:t>
            </a:r>
          </a:p>
          <a:p>
            <a:pPr marL="681038" lvl="1" indent="215900" algn="just" defTabSz="914400">
              <a:lnSpc>
                <a:spcPct val="100000"/>
              </a:lnSpc>
              <a:spcBef>
                <a:spcPts val="0"/>
              </a:spcBef>
              <a:buClr>
                <a:srgbClr val="DA7100"/>
              </a:buClr>
              <a:buSzTx/>
              <a:buFont typeface="Courier New" panose="02070309020205020404" pitchFamily="49" charset="0"/>
              <a:buChar char="o"/>
              <a:tabLst>
                <a:tab pos="355600" algn="l"/>
              </a:tabLst>
              <a:defRPr/>
            </a:pP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Être en arrêt depuis moins de 2 mois</a:t>
            </a:r>
          </a:p>
          <a:p>
            <a:pPr marL="457200" lvl="0" indent="-457200" algn="just" defTabSz="914400">
              <a:lnSpc>
                <a:spcPct val="100000"/>
              </a:lnSpc>
              <a:spcBef>
                <a:spcPts val="0"/>
              </a:spcBef>
              <a:buClr>
                <a:srgbClr val="DA7100"/>
              </a:buClr>
              <a:buSzTx/>
              <a:buNone/>
              <a:tabLst>
                <a:tab pos="355600" algn="l"/>
              </a:tabLst>
              <a:defRPr/>
            </a:pPr>
            <a:endParaRPr lang="fr-BE" sz="2800" dirty="0">
              <a:solidFill>
                <a:srgbClr val="F79646">
                  <a:lumMod val="75000"/>
                </a:srgbClr>
              </a:solidFill>
              <a:latin typeface="Bahnschrift Light" panose="020B0502040204020203" pitchFamily="34" charset="0"/>
            </a:endParaRPr>
          </a:p>
          <a:p>
            <a:pPr algn="just" defTabSz="914400">
              <a:lnSpc>
                <a:spcPct val="100000"/>
              </a:lnSpc>
              <a:spcBef>
                <a:spcPts val="0"/>
              </a:spcBef>
              <a:buClr>
                <a:srgbClr val="DA7100"/>
              </a:buClr>
              <a:buSzTx/>
              <a:tabLst>
                <a:tab pos="355600" algn="l"/>
              </a:tabLst>
              <a:defRPr/>
            </a:pPr>
            <a:r>
              <a:rPr lang="fr-BE" sz="2800" dirty="0">
                <a:solidFill>
                  <a:srgbClr val="F79646">
                    <a:lumMod val="75000"/>
                  </a:srgbClr>
                </a:solidFill>
                <a:latin typeface="Bahnschrift Light" panose="020B0502040204020203" pitchFamily="34" charset="0"/>
              </a:rPr>
              <a:t>  Extension des publics cibles </a:t>
            </a:r>
          </a:p>
          <a:p>
            <a:pPr marL="681038" lvl="1" indent="215900" algn="just" defTabSz="914400">
              <a:lnSpc>
                <a:spcPct val="100000"/>
              </a:lnSpc>
              <a:spcBef>
                <a:spcPts val="0"/>
              </a:spcBef>
              <a:buClr>
                <a:srgbClr val="DA7100"/>
              </a:buClr>
              <a:buSzTx/>
              <a:buFont typeface="Courier New" panose="02070309020205020404" pitchFamily="49" charset="0"/>
              <a:buChar char="o"/>
              <a:tabLst>
                <a:tab pos="355600" algn="l"/>
              </a:tabLst>
              <a:defRPr/>
            </a:pP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Secteur privé</a:t>
            </a:r>
          </a:p>
          <a:p>
            <a:pPr marL="681038" lvl="1" indent="215900" algn="just" defTabSz="914400">
              <a:lnSpc>
                <a:spcPct val="100000"/>
              </a:lnSpc>
              <a:spcBef>
                <a:spcPts val="0"/>
              </a:spcBef>
              <a:buClr>
                <a:srgbClr val="DA7100"/>
              </a:buClr>
              <a:buSzTx/>
              <a:buFont typeface="Courier New" panose="02070309020205020404" pitchFamily="49" charset="0"/>
              <a:buChar char="o"/>
              <a:tabLst>
                <a:tab pos="355600" algn="l"/>
              </a:tabLst>
              <a:defRPr/>
            </a:pP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Administrations provinciales et locales (APL)</a:t>
            </a:r>
          </a:p>
          <a:p>
            <a:pPr marL="223838" lvl="1" indent="0" algn="just" defTabSz="914400">
              <a:lnSpc>
                <a:spcPct val="100000"/>
              </a:lnSpc>
              <a:spcBef>
                <a:spcPts val="0"/>
              </a:spcBef>
              <a:buClr>
                <a:srgbClr val="DA7100"/>
              </a:buClr>
              <a:buSzTx/>
              <a:buNone/>
              <a:tabLst>
                <a:tab pos="355600" algn="l"/>
              </a:tabLst>
              <a:defRPr/>
            </a:pPr>
            <a:endParaRPr lang="fr-BE" sz="2800" dirty="0">
              <a:solidFill>
                <a:srgbClr val="5E5E5E"/>
              </a:solidFill>
              <a:latin typeface="Bahnschrift Light" panose="020B0502040204020203" pitchFamily="34" charset="0"/>
            </a:endParaRPr>
          </a:p>
          <a:p>
            <a:pPr marL="457200" lvl="0" indent="-457200" algn="just" defTabSz="914400">
              <a:lnSpc>
                <a:spcPct val="100000"/>
              </a:lnSpc>
              <a:spcBef>
                <a:spcPts val="0"/>
              </a:spcBef>
              <a:buClr>
                <a:srgbClr val="DA7100"/>
              </a:buClr>
              <a:buSzTx/>
              <a:buNone/>
              <a:tabLst>
                <a:tab pos="355600" algn="l"/>
              </a:tabLst>
              <a:defRPr/>
            </a:pPr>
            <a:endParaRPr lang="fr-BE" sz="2800" dirty="0">
              <a:solidFill>
                <a:srgbClr val="F79646">
                  <a:lumMod val="75000"/>
                </a:srgbClr>
              </a:solidFill>
              <a:latin typeface="Bahnschrift Light" panose="020B0502040204020203" pitchFamily="34" charset="0"/>
            </a:endParaRPr>
          </a:p>
          <a:p>
            <a:pPr marL="0" lvl="0" indent="0" algn="just">
              <a:buClr>
                <a:srgbClr val="DA7100"/>
              </a:buClr>
              <a:buNone/>
              <a:tabLst>
                <a:tab pos="355600" algn="l"/>
              </a:tabLst>
              <a:defRPr/>
            </a:pPr>
            <a:endParaRPr lang="fr-BE" sz="2800" dirty="0">
              <a:solidFill>
                <a:schemeClr val="accent6">
                  <a:lumMod val="75000"/>
                </a:schemeClr>
              </a:solidFill>
              <a:latin typeface="Bahnschrift Light" panose="020B0502040204020203" pitchFamily="34" charset="0"/>
            </a:endParaRPr>
          </a:p>
          <a:p>
            <a:pPr marL="457200" lvl="0" indent="-457200" algn="just">
              <a:buClr>
                <a:srgbClr val="DA7100"/>
              </a:buClr>
              <a:tabLst>
                <a:tab pos="355600" algn="l"/>
              </a:tabLst>
              <a:defRPr/>
            </a:pPr>
            <a:endParaRPr lang="fr-BE" sz="2800" dirty="0">
              <a:solidFill>
                <a:schemeClr val="accent6">
                  <a:lumMod val="75000"/>
                </a:schemeClr>
              </a:solidFill>
              <a:latin typeface="Bahnschrift Light" panose="020B0502040204020203" pitchFamily="34" charset="0"/>
            </a:endParaRPr>
          </a:p>
          <a:p>
            <a:pPr lvl="0" algn="just">
              <a:buClr>
                <a:srgbClr val="DA7100"/>
              </a:buClr>
              <a:defRPr/>
            </a:pPr>
            <a:endParaRPr kumimoji="0" lang="fr-BE" sz="10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Bahnschrift Light" panose="020B0502040204020203" pitchFamily="34" charset="0"/>
            </a:endParaRPr>
          </a:p>
        </p:txBody>
      </p:sp>
      <p:pic>
        <p:nvPicPr>
          <p:cNvPr id="5" name="Picture 17">
            <a:extLst>
              <a:ext uri="{FF2B5EF4-FFF2-40B4-BE49-F238E27FC236}">
                <a16:creationId xmlns:a16="http://schemas.microsoft.com/office/drawing/2014/main" id="{81568CBA-8DEB-4501-8E5B-853F2F7280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45601" y="9193199"/>
            <a:ext cx="1366198" cy="96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17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C853CC35-FBE1-4ED6-8419-F790A90954FB}"/>
              </a:ext>
            </a:extLst>
          </p:cNvPr>
          <p:cNvSpPr txBox="1">
            <a:spLocks/>
          </p:cNvSpPr>
          <p:nvPr/>
        </p:nvSpPr>
        <p:spPr>
          <a:xfrm>
            <a:off x="5917828" y="3799520"/>
            <a:ext cx="11454944" cy="90683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8000" kern="1200" cap="all" baseline="0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4800" dirty="0">
                <a:solidFill>
                  <a:srgbClr val="C0504D">
                    <a:lumMod val="10000"/>
                  </a:srgbClr>
                </a:solidFill>
                <a:latin typeface="Bahnschrift SemiBold" panose="020B0502040204020203" pitchFamily="34" charset="0"/>
              </a:rPr>
              <a:t>Présentation du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4800" dirty="0">
                <a:solidFill>
                  <a:srgbClr val="C0504D">
                    <a:lumMod val="10000"/>
                  </a:srgbClr>
                </a:solidFill>
                <a:latin typeface="Bahnschrift SemiBold" panose="020B0502040204020203" pitchFamily="34" charset="0"/>
              </a:rPr>
              <a:t>nouveau trajet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sz="4800" dirty="0">
              <a:solidFill>
                <a:srgbClr val="C0504D">
                  <a:lumMod val="10000"/>
                </a:srgbClr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815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CE826D8-950B-41DE-B017-54E09FF0C8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2701" y="5733086"/>
            <a:ext cx="5052758" cy="1296148"/>
          </a:xfrm>
        </p:spPr>
        <p:txBody>
          <a:bodyPr>
            <a:normAutofit/>
          </a:bodyPr>
          <a:lstStyle/>
          <a:p>
            <a:r>
              <a:rPr lang="fr-BE" altLang="fr-FR" sz="3200" cap="all" dirty="0">
                <a:latin typeface="Bahnschrift SemiBold" panose="020B0502040204020203" pitchFamily="34" charset="0"/>
              </a:rPr>
              <a:t>Gratuité  et ACCESSIBILITé</a:t>
            </a:r>
            <a:r>
              <a:rPr lang="fr-BE" sz="3200" dirty="0">
                <a:latin typeface="Bahnschrift SemiBold" panose="020B0502040204020203" pitchFamily="34" charset="0"/>
              </a:rPr>
              <a:t>	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13C7664-2495-4345-944F-423FE308F7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21704" y="5733086"/>
            <a:ext cx="4566930" cy="127590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r-BE" sz="3200" cap="all" noProof="1">
                <a:latin typeface="Bahnschrift SemiBold" panose="020B0502040204020203" pitchFamily="34" charset="0"/>
              </a:rPr>
              <a:t>CONFIDENTIALITé	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B8F15DA-09A3-4496-B738-A88187CF61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19007" y="5712844"/>
            <a:ext cx="5414228" cy="1296148"/>
          </a:xfrm>
        </p:spPr>
        <p:txBody>
          <a:bodyPr/>
          <a:lstStyle/>
          <a:p>
            <a:r>
              <a:rPr lang="fr-BE" sz="3200" cap="all" dirty="0">
                <a:latin typeface="Bahnschrift SemiBold" panose="020B0502040204020203" pitchFamily="34" charset="0"/>
              </a:rPr>
              <a:t>Personnalisé et multidisciplinaire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F0E85BB3-EE06-40CF-B8B4-5E4CA19555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fr-BE" sz="2000" dirty="0">
                <a:latin typeface="Bahnschrift Light" panose="020B0502040204020203" pitchFamily="34" charset="0"/>
              </a:rPr>
              <a:t>Séances payées directement par Fedris à l’intervenant</a:t>
            </a:r>
          </a:p>
          <a:p>
            <a:r>
              <a:rPr lang="fr-BE" sz="2000" dirty="0">
                <a:latin typeface="Bahnschrift Light" panose="020B0502040204020203" pitchFamily="34" charset="0"/>
              </a:rPr>
              <a:t>Frais de déplacement remboursés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B5C5BD7C-5D66-4437-8EA6-D637409182C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BE" dirty="0">
                <a:latin typeface="Bahnschrift Light" panose="020B0502040204020203" pitchFamily="34" charset="0"/>
              </a:rPr>
              <a:t>Intervenants indépendants de l’employeur</a:t>
            </a:r>
          </a:p>
          <a:p>
            <a:r>
              <a:rPr lang="fr-BE" dirty="0">
                <a:latin typeface="Bahnschrift Light" panose="020B0502040204020203" pitchFamily="34" charset="0"/>
              </a:rPr>
              <a:t>Séances possibles en dehors des heures de travail</a:t>
            </a:r>
          </a:p>
          <a:p>
            <a:r>
              <a:rPr lang="fr-BE" dirty="0">
                <a:latin typeface="Bahnschrift Light" panose="020B0502040204020203" pitchFamily="34" charset="0"/>
              </a:rPr>
              <a:t>Echanges d’informations uniquement dans le cadre du trajet, entre professionnels liés par le secret professionnel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0276F7B6-170E-4DB7-94C4-3C3505C41EC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019007" y="7324770"/>
            <a:ext cx="5124002" cy="2676479"/>
          </a:xfrm>
        </p:spPr>
        <p:txBody>
          <a:bodyPr>
            <a:normAutofit/>
          </a:bodyPr>
          <a:lstStyle/>
          <a:p>
            <a:r>
              <a:rPr lang="fr-BE" sz="2000" dirty="0">
                <a:latin typeface="Bahnschrift Light" panose="020B0502040204020203" pitchFamily="34" charset="0"/>
              </a:rPr>
              <a:t>Trajet modulable</a:t>
            </a:r>
          </a:p>
          <a:p>
            <a:r>
              <a:rPr lang="fr-BE" sz="2000" dirty="0">
                <a:latin typeface="Bahnschrift Light" panose="020B0502040204020203" pitchFamily="34" charset="0"/>
              </a:rPr>
              <a:t>Approches thérapeutiques complémentaires</a:t>
            </a:r>
          </a:p>
          <a:p>
            <a:r>
              <a:rPr lang="fr-BE" sz="2000" dirty="0">
                <a:latin typeface="Bahnschrift Light" panose="020B0502040204020203" pitchFamily="34" charset="0"/>
              </a:rPr>
              <a:t>Psychologues , Médecins, Kinésithérapeutes</a:t>
            </a:r>
          </a:p>
          <a:p>
            <a:endParaRPr lang="fr-BE" sz="2000" dirty="0">
              <a:latin typeface="Bahnschrift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56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86384F0A-C7D6-4553-8679-8D38C6DB293B}"/>
              </a:ext>
            </a:extLst>
          </p:cNvPr>
          <p:cNvSpPr/>
          <p:nvPr/>
        </p:nvSpPr>
        <p:spPr>
          <a:xfrm>
            <a:off x="2510934" y="1106425"/>
            <a:ext cx="2914743" cy="1326062"/>
          </a:xfrm>
          <a:prstGeom prst="roundRect">
            <a:avLst/>
          </a:prstGeom>
          <a:solidFill>
            <a:srgbClr val="A5A5A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</a:rPr>
              <a:t>Acteurs de la prévention primaire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00479E9C-D254-4619-90D7-4A648F2232C1}"/>
              </a:ext>
            </a:extLst>
          </p:cNvPr>
          <p:cNvSpPr/>
          <p:nvPr/>
        </p:nvSpPr>
        <p:spPr>
          <a:xfrm>
            <a:off x="2497898" y="3369263"/>
            <a:ext cx="2914743" cy="1326062"/>
          </a:xfrm>
          <a:prstGeom prst="roundRect">
            <a:avLst/>
          </a:prstGeom>
          <a:solidFill>
            <a:srgbClr val="A5A5A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/>
            <a:r>
              <a:rPr lang="fr-BE" sz="2400" b="1" kern="0" dirty="0">
                <a:solidFill>
                  <a:prstClr val="white"/>
                </a:solidFill>
                <a:latin typeface="Bahnschrift SemiBold" panose="020B0502040204020203" pitchFamily="34" charset="0"/>
              </a:rPr>
              <a:t>Acteurs de la prévention secondaire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A7125E2D-0611-45E3-A666-1A24A7E40990}"/>
              </a:ext>
            </a:extLst>
          </p:cNvPr>
          <p:cNvSpPr/>
          <p:nvPr/>
        </p:nvSpPr>
        <p:spPr>
          <a:xfrm>
            <a:off x="2510934" y="5927713"/>
            <a:ext cx="2914743" cy="1227122"/>
          </a:xfrm>
          <a:prstGeom prst="roundRect">
            <a:avLst/>
          </a:prstGeom>
          <a:solidFill>
            <a:srgbClr val="A5A5A5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/>
            <a:r>
              <a:rPr lang="fr-BE" sz="2400" b="1" kern="0" dirty="0">
                <a:solidFill>
                  <a:prstClr val="white"/>
                </a:solidFill>
                <a:latin typeface="Bahnschrift SemiBold" panose="020B0502040204020203" pitchFamily="34" charset="0"/>
              </a:rPr>
              <a:t>Acteurs de la prévention tertiaire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C977992B-4701-415B-9175-ADBFDA2957C7}"/>
              </a:ext>
            </a:extLst>
          </p:cNvPr>
          <p:cNvSpPr/>
          <p:nvPr/>
        </p:nvSpPr>
        <p:spPr>
          <a:xfrm>
            <a:off x="2246335" y="419581"/>
            <a:ext cx="3374672" cy="7152293"/>
          </a:xfrm>
          <a:prstGeom prst="roundRect">
            <a:avLst/>
          </a:prstGeom>
          <a:noFill/>
          <a:ln w="28575" cap="flat" cmpd="sng" algn="ctr">
            <a:solidFill>
              <a:srgbClr val="F79646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92ACC5BC-D30B-4F70-B07C-741EF048BFCD}"/>
              </a:ext>
            </a:extLst>
          </p:cNvPr>
          <p:cNvGrpSpPr/>
          <p:nvPr/>
        </p:nvGrpSpPr>
        <p:grpSpPr>
          <a:xfrm>
            <a:off x="6238392" y="419581"/>
            <a:ext cx="10043904" cy="6692831"/>
            <a:chOff x="2731089" y="-7907"/>
            <a:chExt cx="6695935" cy="4461887"/>
          </a:xfrm>
        </p:grpSpPr>
        <p:sp>
          <p:nvSpPr>
            <p:cNvPr id="28" name="PIJL-OMLAAG 23">
              <a:extLst>
                <a:ext uri="{FF2B5EF4-FFF2-40B4-BE49-F238E27FC236}">
                  <a16:creationId xmlns:a16="http://schemas.microsoft.com/office/drawing/2014/main" id="{4C084CC1-D866-44BC-BCA0-5C0D95001293}"/>
                </a:ext>
              </a:extLst>
            </p:cNvPr>
            <p:cNvSpPr/>
            <p:nvPr/>
          </p:nvSpPr>
          <p:spPr>
            <a:xfrm rot="2939725">
              <a:off x="5629373" y="722587"/>
              <a:ext cx="293486" cy="726325"/>
            </a:xfrm>
            <a:prstGeom prst="downArrow">
              <a:avLst/>
            </a:prstGeom>
            <a:solidFill>
              <a:srgbClr val="4472C4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0287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q-AL" sz="20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Afgeronde rechthoek 19">
              <a:extLst>
                <a:ext uri="{FF2B5EF4-FFF2-40B4-BE49-F238E27FC236}">
                  <a16:creationId xmlns:a16="http://schemas.microsoft.com/office/drawing/2014/main" id="{08ED2CB5-250A-44DF-9ED0-C78C043C7C2D}"/>
                </a:ext>
              </a:extLst>
            </p:cNvPr>
            <p:cNvSpPr/>
            <p:nvPr/>
          </p:nvSpPr>
          <p:spPr>
            <a:xfrm>
              <a:off x="3103949" y="1763595"/>
              <a:ext cx="6317414" cy="389906"/>
            </a:xfrm>
            <a:prstGeom prst="roundRect">
              <a:avLst/>
            </a:prstGeom>
            <a:solidFill>
              <a:srgbClr val="5B9BD5">
                <a:alpha val="70000"/>
              </a:srgbClr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0287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BE" sz="3000" b="1" kern="0" dirty="0">
                  <a:solidFill>
                    <a:prstClr val="white"/>
                  </a:solidFill>
                  <a:latin typeface="Bahnschrift SemiBold" panose="020B0502040204020203" pitchFamily="34" charset="0"/>
                </a:rPr>
                <a:t>ETAPE 2</a:t>
              </a:r>
              <a:r>
                <a:rPr kumimoji="0" lang="fr-BE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" panose="020B0502040204020203" pitchFamily="34" charset="0"/>
                </a:rPr>
                <a:t> </a:t>
              </a:r>
              <a:r>
                <a:rPr kumimoji="0" lang="sq-AL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" panose="020B0502040204020203" pitchFamily="34" charset="0"/>
                </a:rPr>
                <a:t>: </a:t>
              </a:r>
              <a:r>
                <a:rPr kumimoji="0" lang="nl-BE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" panose="020B0502040204020203" pitchFamily="34" charset="0"/>
                </a:rPr>
                <a:t>DIAGNOSTIC</a:t>
              </a:r>
              <a:endParaRPr kumimoji="0" lang="sq-AL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</a:endParaRPr>
            </a:p>
          </p:txBody>
        </p:sp>
        <p:sp>
          <p:nvSpPr>
            <p:cNvPr id="30" name="Afgeronde rechthoek 22">
              <a:extLst>
                <a:ext uri="{FF2B5EF4-FFF2-40B4-BE49-F238E27FC236}">
                  <a16:creationId xmlns:a16="http://schemas.microsoft.com/office/drawing/2014/main" id="{E9ECB3E0-F420-467C-BA82-D02ADBDA8A21}"/>
                </a:ext>
              </a:extLst>
            </p:cNvPr>
            <p:cNvSpPr/>
            <p:nvPr/>
          </p:nvSpPr>
          <p:spPr>
            <a:xfrm>
              <a:off x="3815312" y="1175556"/>
              <a:ext cx="1639564" cy="389906"/>
            </a:xfrm>
            <a:prstGeom prst="roundRect">
              <a:avLst/>
            </a:prstGeom>
            <a:solidFill>
              <a:srgbClr val="C8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0287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b="1" i="0" u="none" strike="noStrike" kern="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" panose="020B0502040204020203" pitchFamily="34" charset="0"/>
                </a:rPr>
                <a:t>Refus administratif</a:t>
              </a:r>
              <a:endParaRPr kumimoji="0" lang="nl-BE" b="1" i="0" u="sng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</a:endParaRPr>
            </a:p>
          </p:txBody>
        </p:sp>
        <p:sp>
          <p:nvSpPr>
            <p:cNvPr id="31" name="Afgeronde rechthoek 27">
              <a:extLst>
                <a:ext uri="{FF2B5EF4-FFF2-40B4-BE49-F238E27FC236}">
                  <a16:creationId xmlns:a16="http://schemas.microsoft.com/office/drawing/2014/main" id="{FDE7EC4E-52A6-4428-AC80-6BCE8046D7FC}"/>
                </a:ext>
              </a:extLst>
            </p:cNvPr>
            <p:cNvSpPr/>
            <p:nvPr/>
          </p:nvSpPr>
          <p:spPr>
            <a:xfrm>
              <a:off x="7266955" y="1148232"/>
              <a:ext cx="1841287" cy="389907"/>
            </a:xfrm>
            <a:prstGeom prst="roundRect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0287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b="1" i="0" u="none" strike="noStrike" kern="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" panose="020B0502040204020203" pitchFamily="34" charset="0"/>
                </a:rPr>
                <a:t>Validation administrative</a:t>
              </a:r>
            </a:p>
          </p:txBody>
        </p:sp>
        <p:sp>
          <p:nvSpPr>
            <p:cNvPr id="32" name="PIJL-OMLAAG 77">
              <a:extLst>
                <a:ext uri="{FF2B5EF4-FFF2-40B4-BE49-F238E27FC236}">
                  <a16:creationId xmlns:a16="http://schemas.microsoft.com/office/drawing/2014/main" id="{6F9510E8-82E9-4F33-9628-CF472747CFBE}"/>
                </a:ext>
              </a:extLst>
            </p:cNvPr>
            <p:cNvSpPr/>
            <p:nvPr/>
          </p:nvSpPr>
          <p:spPr>
            <a:xfrm rot="5400000">
              <a:off x="3898740" y="3817574"/>
              <a:ext cx="272826" cy="439682"/>
            </a:xfrm>
            <a:prstGeom prst="downArrow">
              <a:avLst/>
            </a:prstGeom>
            <a:solidFill>
              <a:srgbClr val="C0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0287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q-AL" sz="20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3" name="Groep 3">
              <a:extLst>
                <a:ext uri="{FF2B5EF4-FFF2-40B4-BE49-F238E27FC236}">
                  <a16:creationId xmlns:a16="http://schemas.microsoft.com/office/drawing/2014/main" id="{05968565-0EF7-4885-9F89-D6719AE18611}"/>
                </a:ext>
              </a:extLst>
            </p:cNvPr>
            <p:cNvGrpSpPr/>
            <p:nvPr/>
          </p:nvGrpSpPr>
          <p:grpSpPr>
            <a:xfrm>
              <a:off x="3996623" y="2219105"/>
              <a:ext cx="4838450" cy="1988014"/>
              <a:chOff x="-2590146" y="6475384"/>
              <a:chExt cx="4838450" cy="1831080"/>
            </a:xfrm>
            <a:solidFill>
              <a:srgbClr val="4472C4">
                <a:lumMod val="75000"/>
              </a:srgbClr>
            </a:solidFill>
          </p:grpSpPr>
          <p:grpSp>
            <p:nvGrpSpPr>
              <p:cNvPr id="41" name="Groep 4">
                <a:extLst>
                  <a:ext uri="{FF2B5EF4-FFF2-40B4-BE49-F238E27FC236}">
                    <a16:creationId xmlns:a16="http://schemas.microsoft.com/office/drawing/2014/main" id="{BB35245D-62A3-49C3-8801-986C9D7DA979}"/>
                  </a:ext>
                </a:extLst>
              </p:cNvPr>
              <p:cNvGrpSpPr/>
              <p:nvPr/>
            </p:nvGrpSpPr>
            <p:grpSpPr>
              <a:xfrm>
                <a:off x="-1305722" y="7666122"/>
                <a:ext cx="2118863" cy="261532"/>
                <a:chOff x="4223771" y="4955498"/>
                <a:chExt cx="2825150" cy="348708"/>
              </a:xfrm>
              <a:grpFill/>
            </p:grpSpPr>
            <p:sp>
              <p:nvSpPr>
                <p:cNvPr id="47" name="PIJL-OMLAAG 37">
                  <a:extLst>
                    <a:ext uri="{FF2B5EF4-FFF2-40B4-BE49-F238E27FC236}">
                      <a16:creationId xmlns:a16="http://schemas.microsoft.com/office/drawing/2014/main" id="{74283905-312E-43D6-B2AA-D2ED8D9F8FD5}"/>
                    </a:ext>
                  </a:extLst>
                </p:cNvPr>
                <p:cNvSpPr/>
                <p:nvPr/>
              </p:nvSpPr>
              <p:spPr>
                <a:xfrm rot="2939725">
                  <a:off x="4390118" y="4789151"/>
                  <a:ext cx="343090" cy="675784"/>
                </a:xfrm>
                <a:prstGeom prst="downArrow">
                  <a:avLst/>
                </a:prstGeom>
                <a:solidFill>
                  <a:srgbClr val="A5A5A5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0287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q-AL" sz="2025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PIJL-OMLAAG 39">
                  <a:extLst>
                    <a:ext uri="{FF2B5EF4-FFF2-40B4-BE49-F238E27FC236}">
                      <a16:creationId xmlns:a16="http://schemas.microsoft.com/office/drawing/2014/main" id="{0ADCC374-B09A-4812-A591-D4B757F3929E}"/>
                    </a:ext>
                  </a:extLst>
                </p:cNvPr>
                <p:cNvSpPr/>
                <p:nvPr/>
              </p:nvSpPr>
              <p:spPr>
                <a:xfrm rot="18829631">
                  <a:off x="6539483" y="4794769"/>
                  <a:ext cx="343091" cy="675784"/>
                </a:xfrm>
                <a:prstGeom prst="downArrow">
                  <a:avLst/>
                </a:prstGeom>
                <a:solidFill>
                  <a:srgbClr val="A5A5A5">
                    <a:lumMod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0287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sq-AL" sz="2025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Afgeronde rechthoek 45">
                <a:extLst>
                  <a:ext uri="{FF2B5EF4-FFF2-40B4-BE49-F238E27FC236}">
                    <a16:creationId xmlns:a16="http://schemas.microsoft.com/office/drawing/2014/main" id="{59FAE7FE-A0E3-4574-9841-F2F6FC7CAAA9}"/>
                  </a:ext>
                </a:extLst>
              </p:cNvPr>
              <p:cNvSpPr/>
              <p:nvPr/>
            </p:nvSpPr>
            <p:spPr>
              <a:xfrm>
                <a:off x="-1704835" y="7236753"/>
                <a:ext cx="2787885" cy="523442"/>
              </a:xfrm>
              <a:prstGeom prst="roundRect">
                <a:avLst/>
              </a:prstGeom>
              <a:solidFill>
                <a:srgbClr val="A5A5A5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0287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BE" sz="2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SemiBold" panose="020B0502040204020203" pitchFamily="34" charset="0"/>
                  </a:rPr>
                  <a:t>Analyse du dossier par </a:t>
                </a:r>
                <a:br>
                  <a:rPr kumimoji="0" lang="nl-BE" sz="2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SemiBold" panose="020B0502040204020203" pitchFamily="34" charset="0"/>
                  </a:rPr>
                </a:br>
                <a:r>
                  <a:rPr kumimoji="0" lang="fr-BE" sz="2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SemiBold" panose="020B0502040204020203" pitchFamily="34" charset="0"/>
                  </a:rPr>
                  <a:t>la Cellule </a:t>
                </a:r>
                <a:r>
                  <a:rPr kumimoji="0" lang="nl-BE" sz="2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SemiBold" panose="020B0502040204020203" pitchFamily="34" charset="0"/>
                  </a:rPr>
                  <a:t>Burn-out</a:t>
                </a:r>
                <a:endParaRPr kumimoji="0" lang="sq-AL" sz="15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" panose="020B0502040204020203" pitchFamily="34" charset="0"/>
                </a:endParaRPr>
              </a:p>
            </p:txBody>
          </p:sp>
          <p:sp>
            <p:nvSpPr>
              <p:cNvPr id="43" name="PIJL-OMLAAG 46">
                <a:extLst>
                  <a:ext uri="{FF2B5EF4-FFF2-40B4-BE49-F238E27FC236}">
                    <a16:creationId xmlns:a16="http://schemas.microsoft.com/office/drawing/2014/main" id="{54D2F7A4-3868-4680-86DC-2A66D38995D2}"/>
                  </a:ext>
                </a:extLst>
              </p:cNvPr>
              <p:cNvSpPr/>
              <p:nvPr/>
            </p:nvSpPr>
            <p:spPr>
              <a:xfrm>
                <a:off x="-476423" y="6963860"/>
                <a:ext cx="272826" cy="273478"/>
              </a:xfrm>
              <a:prstGeom prst="downArrow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0287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sq-AL" sz="2025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" name="Afgeronde rechthoek 36">
                <a:extLst>
                  <a:ext uri="{FF2B5EF4-FFF2-40B4-BE49-F238E27FC236}">
                    <a16:creationId xmlns:a16="http://schemas.microsoft.com/office/drawing/2014/main" id="{4D756504-C364-4C59-A5C7-ACCDF5DC58CA}"/>
                  </a:ext>
                </a:extLst>
              </p:cNvPr>
              <p:cNvSpPr/>
              <p:nvPr/>
            </p:nvSpPr>
            <p:spPr>
              <a:xfrm>
                <a:off x="-1704834" y="6475384"/>
                <a:ext cx="2787884" cy="573405"/>
              </a:xfrm>
              <a:prstGeom prst="roundRect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0287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BE" sz="27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SemiBold" panose="020B0502040204020203" pitchFamily="34" charset="0"/>
                  </a:rPr>
                  <a:t>Séances de </a:t>
                </a:r>
                <a:r>
                  <a:rPr kumimoji="0" lang="fr-BE" sz="2700" b="0" i="0" u="none" strike="noStrike" kern="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SemiBold" panose="020B0502040204020203" pitchFamily="34" charset="0"/>
                  </a:rPr>
                  <a:t>diagnostic</a:t>
                </a:r>
                <a:br>
                  <a:rPr kumimoji="0" lang="fr-BE" sz="2700" b="0" i="0" u="none" strike="noStrike" kern="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SemiBold" panose="020B0502040204020203" pitchFamily="34" charset="0"/>
                  </a:rPr>
                </a:br>
                <a:r>
                  <a:rPr kumimoji="0" lang="fr-BE" sz="1800" b="1" i="0" u="none" strike="noStrike" kern="0" cap="none" spc="0" normalizeH="0" baseline="0" noProof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SemiBold" panose="020B0502040204020203" pitchFamily="34" charset="0"/>
                  </a:rPr>
                  <a:t>Intervenant </a:t>
                </a:r>
                <a:r>
                  <a:rPr lang="fr-BE" b="1" kern="0" noProof="1">
                    <a:solidFill>
                      <a:prstClr val="white"/>
                    </a:solidFill>
                    <a:latin typeface="Bahnschrift SemiBold" panose="020B0502040204020203" pitchFamily="34" charset="0"/>
                  </a:rPr>
                  <a:t>coordinateur de trajet</a:t>
                </a:r>
                <a:endParaRPr kumimoji="0" lang="fr-BE" sz="2100" b="1" i="0" u="none" strike="noStrike" kern="0" cap="none" spc="0" normalizeH="0" baseline="0" noProof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" panose="020B0502040204020203" pitchFamily="34" charset="0"/>
                </a:endParaRPr>
              </a:p>
            </p:txBody>
          </p:sp>
          <p:sp>
            <p:nvSpPr>
              <p:cNvPr id="45" name="Afgeronde rechthoek 22">
                <a:extLst>
                  <a:ext uri="{FF2B5EF4-FFF2-40B4-BE49-F238E27FC236}">
                    <a16:creationId xmlns:a16="http://schemas.microsoft.com/office/drawing/2014/main" id="{5F4B79B5-5F4D-4FC3-A025-E98887809AD8}"/>
                  </a:ext>
                </a:extLst>
              </p:cNvPr>
              <p:cNvSpPr/>
              <p:nvPr/>
            </p:nvSpPr>
            <p:spPr>
              <a:xfrm>
                <a:off x="-2590146" y="7993850"/>
                <a:ext cx="1409148" cy="312614"/>
              </a:xfrm>
              <a:prstGeom prst="roundRect">
                <a:avLst/>
              </a:prstGeom>
              <a:solidFill>
                <a:srgbClr val="C80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0287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BE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SemiBold" panose="020B0502040204020203" pitchFamily="34" charset="0"/>
                  </a:rPr>
                  <a:t>Refus Diagnostique</a:t>
                </a:r>
              </a:p>
            </p:txBody>
          </p:sp>
          <p:sp>
            <p:nvSpPr>
              <p:cNvPr id="46" name="Afgeronde rechthoek 27">
                <a:extLst>
                  <a:ext uri="{FF2B5EF4-FFF2-40B4-BE49-F238E27FC236}">
                    <a16:creationId xmlns:a16="http://schemas.microsoft.com/office/drawing/2014/main" id="{D681AC37-3D76-4321-AD9D-EC95ECA5A40E}"/>
                  </a:ext>
                </a:extLst>
              </p:cNvPr>
              <p:cNvSpPr/>
              <p:nvPr/>
            </p:nvSpPr>
            <p:spPr>
              <a:xfrm>
                <a:off x="680186" y="7972658"/>
                <a:ext cx="1568118" cy="312614"/>
              </a:xfrm>
              <a:prstGeom prst="roundRect">
                <a:avLst/>
              </a:prstGeom>
              <a:solidFill>
                <a:srgbClr val="70AD47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0287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BE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Bahnschrift SemiBold" panose="020B0502040204020203" pitchFamily="34" charset="0"/>
                  </a:rPr>
                  <a:t>Validation diagnostique</a:t>
                </a:r>
              </a:p>
            </p:txBody>
          </p:sp>
        </p:grpSp>
        <p:sp>
          <p:nvSpPr>
            <p:cNvPr id="34" name="Afgeronde rechthoek 78">
              <a:extLst>
                <a:ext uri="{FF2B5EF4-FFF2-40B4-BE49-F238E27FC236}">
                  <a16:creationId xmlns:a16="http://schemas.microsoft.com/office/drawing/2014/main" id="{CD8B20D8-D7DA-4B22-A8DF-447BE955286F}"/>
                </a:ext>
              </a:extLst>
            </p:cNvPr>
            <p:cNvSpPr/>
            <p:nvPr/>
          </p:nvSpPr>
          <p:spPr>
            <a:xfrm>
              <a:off x="2731089" y="3838171"/>
              <a:ext cx="1023643" cy="394906"/>
            </a:xfrm>
            <a:prstGeom prst="roundRect">
              <a:avLst/>
            </a:prstGeom>
            <a:noFill/>
            <a:ln w="28575" cap="flat" cmpd="sng" algn="ctr">
              <a:solidFill>
                <a:srgbClr val="C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0287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BE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SemiBold" panose="020B0502040204020203" pitchFamily="34" charset="0"/>
                </a:rPr>
                <a:t>Séance </a:t>
              </a:r>
              <a:r>
                <a:rPr kumimoji="0" lang="fr-FR" b="1" i="0" u="none" strike="noStrike" kern="0" cap="none" spc="0" normalizeH="0" baseline="0" noProof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SemiBold" panose="020B0502040204020203" pitchFamily="34" charset="0"/>
                </a:rPr>
                <a:t>d’orienta</a:t>
              </a:r>
              <a:r>
                <a:rPr kumimoji="0" lang="fr-FR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Bahnschrift SemiBold" panose="020B0502040204020203" pitchFamily="34" charset="0"/>
                </a:rPr>
                <a:t>tion</a:t>
              </a:r>
              <a:endParaRPr kumimoji="0" lang="fr-FR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ahnschrift SemiBold" panose="020B0502040204020203" pitchFamily="34" charset="0"/>
              </a:endParaRPr>
            </a:p>
          </p:txBody>
        </p:sp>
        <p:sp>
          <p:nvSpPr>
            <p:cNvPr id="36" name="PIJL-OMLAAG 46">
              <a:extLst>
                <a:ext uri="{FF2B5EF4-FFF2-40B4-BE49-F238E27FC236}">
                  <a16:creationId xmlns:a16="http://schemas.microsoft.com/office/drawing/2014/main" id="{847C17F3-D173-4CDD-B16E-37E860C0261F}"/>
                </a:ext>
              </a:extLst>
            </p:cNvPr>
            <p:cNvSpPr/>
            <p:nvPr/>
          </p:nvSpPr>
          <p:spPr>
            <a:xfrm>
              <a:off x="7289634" y="1490117"/>
              <a:ext cx="272826" cy="273478"/>
            </a:xfrm>
            <a:prstGeom prst="downArrow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0287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q-AL" sz="20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PIJL-OMLAAG 46">
              <a:extLst>
                <a:ext uri="{FF2B5EF4-FFF2-40B4-BE49-F238E27FC236}">
                  <a16:creationId xmlns:a16="http://schemas.microsoft.com/office/drawing/2014/main" id="{31388AF5-F60F-4D2E-B546-4859601699BB}"/>
                </a:ext>
              </a:extLst>
            </p:cNvPr>
            <p:cNvSpPr/>
            <p:nvPr/>
          </p:nvSpPr>
          <p:spPr>
            <a:xfrm>
              <a:off x="7296713" y="4180502"/>
              <a:ext cx="272826" cy="273478"/>
            </a:xfrm>
            <a:prstGeom prst="downArrow">
              <a:avLst/>
            </a:prstGeom>
            <a:solidFill>
              <a:srgbClr val="70AD4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0287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q-AL" sz="20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Afgeronde rechthoek 18">
              <a:extLst>
                <a:ext uri="{FF2B5EF4-FFF2-40B4-BE49-F238E27FC236}">
                  <a16:creationId xmlns:a16="http://schemas.microsoft.com/office/drawing/2014/main" id="{9CA96758-766E-44DD-B78B-B50A91F72940}"/>
                </a:ext>
              </a:extLst>
            </p:cNvPr>
            <p:cNvSpPr/>
            <p:nvPr/>
          </p:nvSpPr>
          <p:spPr>
            <a:xfrm>
              <a:off x="3103949" y="-7907"/>
              <a:ext cx="6323075" cy="394906"/>
            </a:xfrm>
            <a:prstGeom prst="roundRect">
              <a:avLst/>
            </a:prstGeom>
            <a:solidFill>
              <a:srgbClr val="5B9BD5">
                <a:alpha val="70000"/>
              </a:srgbClr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0287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BE" sz="3000" b="1" kern="0" dirty="0">
                  <a:solidFill>
                    <a:prstClr val="white"/>
                  </a:solidFill>
                  <a:latin typeface="Bahnschrift SemiBold" panose="020B0502040204020203" pitchFamily="34" charset="0"/>
                </a:rPr>
                <a:t>ETAPE 1</a:t>
              </a:r>
              <a:r>
                <a:rPr kumimoji="0" lang="nl-BE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" panose="020B0502040204020203" pitchFamily="34" charset="0"/>
                </a:rPr>
                <a:t> : DÉPISTAGE</a:t>
              </a:r>
              <a:endPara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</a:endParaRPr>
            </a:p>
          </p:txBody>
        </p:sp>
        <p:sp>
          <p:nvSpPr>
            <p:cNvPr id="39" name="PIJL-OMLAAG 25">
              <a:extLst>
                <a:ext uri="{FF2B5EF4-FFF2-40B4-BE49-F238E27FC236}">
                  <a16:creationId xmlns:a16="http://schemas.microsoft.com/office/drawing/2014/main" id="{AB2BF88F-4E54-4752-BA49-14AA17E6DFD6}"/>
                </a:ext>
              </a:extLst>
            </p:cNvPr>
            <p:cNvSpPr/>
            <p:nvPr/>
          </p:nvSpPr>
          <p:spPr>
            <a:xfrm rot="18829631">
              <a:off x="6782239" y="754219"/>
              <a:ext cx="293486" cy="661767"/>
            </a:xfrm>
            <a:prstGeom prst="downArrow">
              <a:avLst/>
            </a:prstGeom>
            <a:solidFill>
              <a:srgbClr val="4472C4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0287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sq-AL" sz="2025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Afgeronde rechthoek 21">
              <a:extLst>
                <a:ext uri="{FF2B5EF4-FFF2-40B4-BE49-F238E27FC236}">
                  <a16:creationId xmlns:a16="http://schemas.microsoft.com/office/drawing/2014/main" id="{0BD53C1A-35E0-4540-9BBF-2E2A3ACC789F}"/>
                </a:ext>
              </a:extLst>
            </p:cNvPr>
            <p:cNvSpPr/>
            <p:nvPr/>
          </p:nvSpPr>
          <p:spPr>
            <a:xfrm>
              <a:off x="4906782" y="461358"/>
              <a:ext cx="2830138" cy="633115"/>
            </a:xfrm>
            <a:prstGeom prst="roundRect">
              <a:avLst/>
            </a:prstGeom>
            <a:solidFill>
              <a:srgbClr val="4472C4">
                <a:lumMod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0287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BE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" panose="020B0502040204020203" pitchFamily="34" charset="0"/>
                </a:rPr>
                <a:t>Demande de dépistage</a:t>
              </a:r>
              <a:br>
                <a:rPr kumimoji="0" lang="fr-BE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" panose="020B0502040204020203" pitchFamily="34" charset="0"/>
                </a:rPr>
              </a:br>
              <a:r>
                <a:rPr kumimoji="0" lang="fr-BE" sz="1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Bahnschrift SemiBold" panose="020B0502040204020203" pitchFamily="34" charset="0"/>
                </a:rPr>
                <a:t>médecin traitant, médecin du travail ou CPAP</a:t>
              </a:r>
              <a:endParaRPr kumimoji="0" lang="sq-AL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</a:endParaRPr>
            </a:p>
          </p:txBody>
        </p:sp>
      </p:grpSp>
      <p:sp>
        <p:nvSpPr>
          <p:cNvPr id="49" name="ZoneTexte 48">
            <a:extLst>
              <a:ext uri="{FF2B5EF4-FFF2-40B4-BE49-F238E27FC236}">
                <a16:creationId xmlns:a16="http://schemas.microsoft.com/office/drawing/2014/main" id="{F80DCC8E-E948-43A6-8D7C-C52C99E3C66E}"/>
              </a:ext>
            </a:extLst>
          </p:cNvPr>
          <p:cNvSpPr txBox="1"/>
          <p:nvPr/>
        </p:nvSpPr>
        <p:spPr>
          <a:xfrm>
            <a:off x="634659" y="8468430"/>
            <a:ext cx="17734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4400" cap="all" dirty="0">
                <a:solidFill>
                  <a:schemeClr val="bg1"/>
                </a:solidFill>
                <a:latin typeface="Bahnschrift SemiBold" panose="020B0502040204020203" pitchFamily="34" charset="0"/>
              </a:rPr>
              <a:t>LES </a:t>
            </a:r>
            <a:r>
              <a:rPr lang="fr-BE" sz="4400" cap="all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DIFFéRENTES</a:t>
            </a:r>
            <a:r>
              <a:rPr lang="fr-BE" sz="4400" cap="all" dirty="0"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r>
              <a:rPr lang="fr-BE" sz="4400" cap="all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éTAPES</a:t>
            </a:r>
            <a:r>
              <a:rPr lang="fr-BE" sz="4400" cap="all" dirty="0">
                <a:solidFill>
                  <a:schemeClr val="bg1"/>
                </a:solidFill>
                <a:latin typeface="Bahnschrift SemiBold" panose="020B0502040204020203" pitchFamily="34" charset="0"/>
              </a:rPr>
              <a:t> DU TRAJET : UNE APPROCHE </a:t>
            </a:r>
            <a:r>
              <a:rPr lang="fr-BE" sz="4400" cap="all" noProof="1">
                <a:solidFill>
                  <a:schemeClr val="accent6">
                    <a:lumMod val="75000"/>
                  </a:schemeClr>
                </a:solidFill>
                <a:latin typeface="Bahnschrift SemiBold" panose="020B0502040204020203" pitchFamily="34" charset="0"/>
              </a:rPr>
              <a:t>INTéGRéE</a:t>
            </a:r>
          </a:p>
        </p:txBody>
      </p:sp>
      <p:sp>
        <p:nvSpPr>
          <p:cNvPr id="50" name="Afgeronde rechthoek 19">
            <a:extLst>
              <a:ext uri="{FF2B5EF4-FFF2-40B4-BE49-F238E27FC236}">
                <a16:creationId xmlns:a16="http://schemas.microsoft.com/office/drawing/2014/main" id="{C5B388EB-0586-4576-A534-F9C92632F36A}"/>
              </a:ext>
            </a:extLst>
          </p:cNvPr>
          <p:cNvSpPr/>
          <p:nvPr/>
        </p:nvSpPr>
        <p:spPr>
          <a:xfrm>
            <a:off x="6773836" y="7229262"/>
            <a:ext cx="9476122" cy="584859"/>
          </a:xfrm>
          <a:prstGeom prst="roundRect">
            <a:avLst/>
          </a:prstGeom>
          <a:solidFill>
            <a:srgbClr val="5B9BD5">
              <a:alpha val="70000"/>
            </a:srgb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3000" b="1" kern="0" dirty="0">
                <a:solidFill>
                  <a:prstClr val="white"/>
                </a:solidFill>
                <a:latin typeface="Bahnschrift SemiBold" panose="020B0502040204020203" pitchFamily="34" charset="0"/>
              </a:rPr>
              <a:t>ETAPE 3</a:t>
            </a:r>
            <a:r>
              <a:rPr kumimoji="0" lang="fr-BE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</a:rPr>
              <a:t> </a:t>
            </a:r>
            <a:r>
              <a:rPr kumimoji="0" lang="sq-AL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</a:rPr>
              <a:t>: </a:t>
            </a:r>
            <a:r>
              <a:rPr lang="nl-BE" sz="3000" b="1" kern="0" dirty="0">
                <a:solidFill>
                  <a:prstClr val="white"/>
                </a:solidFill>
                <a:latin typeface="Bahnschrift SemiBold" panose="020B0502040204020203" pitchFamily="34" charset="0"/>
              </a:rPr>
              <a:t>ACCOMPAGNEMENT</a:t>
            </a:r>
            <a:endParaRPr kumimoji="0" lang="sq-AL" sz="3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89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fgeronde rechthoek 60">
            <a:extLst>
              <a:ext uri="{FF2B5EF4-FFF2-40B4-BE49-F238E27FC236}">
                <a16:creationId xmlns:a16="http://schemas.microsoft.com/office/drawing/2014/main" id="{6CA4D917-0504-4F26-ABE4-B47FBCDA215D}"/>
              </a:ext>
            </a:extLst>
          </p:cNvPr>
          <p:cNvSpPr/>
          <p:nvPr/>
        </p:nvSpPr>
        <p:spPr>
          <a:xfrm>
            <a:off x="2137911" y="618416"/>
            <a:ext cx="13289658" cy="611843"/>
          </a:xfrm>
          <a:prstGeom prst="roundRect">
            <a:avLst/>
          </a:prstGeom>
          <a:solidFill>
            <a:srgbClr val="5B9BD5">
              <a:alpha val="70000"/>
            </a:srgb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vert="horz" rtlCol="0" anchor="ctr"/>
          <a:lstStyle/>
          <a:p>
            <a:pPr marL="0" marR="0" lvl="0" indent="0" algn="ctr" defTabSz="10287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sz="3000" b="1" kern="0" dirty="0">
                <a:solidFill>
                  <a:prstClr val="white"/>
                </a:solidFill>
                <a:latin typeface="Bahnschrift SemiBold" panose="020B0502040204020203" pitchFamily="34" charset="0"/>
              </a:rPr>
              <a:t>ETAPE 3</a:t>
            </a:r>
            <a:r>
              <a:rPr kumimoji="0" lang="fr-BE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</a:rPr>
              <a:t> </a:t>
            </a:r>
            <a:r>
              <a:rPr kumimoji="0" lang="sq-AL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</a:rPr>
              <a:t>: </a:t>
            </a:r>
            <a:r>
              <a:rPr kumimoji="0" lang="nl-BE" sz="3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</a:rPr>
              <a:t>ACCOMPAGNEMENT</a:t>
            </a:r>
            <a:endParaRPr kumimoji="0" lang="sq-AL" sz="3000" b="1" i="0" u="none" strike="noStrike" kern="0" cap="none" spc="0" normalizeH="0" baseline="0" noProof="0" dirty="0">
              <a:ln>
                <a:noFill/>
              </a:ln>
              <a:solidFill>
                <a:srgbClr val="E265FF"/>
              </a:solidFill>
              <a:effectLst/>
              <a:uLnTx/>
              <a:uFillTx/>
              <a:latin typeface="Bahnschrift SemiBold" panose="020B0502040204020203" pitchFamily="34" charset="0"/>
            </a:endParaRPr>
          </a:p>
        </p:txBody>
      </p:sp>
      <p:sp>
        <p:nvSpPr>
          <p:cNvPr id="5" name="Afgeronde rechthoek 51">
            <a:extLst>
              <a:ext uri="{FF2B5EF4-FFF2-40B4-BE49-F238E27FC236}">
                <a16:creationId xmlns:a16="http://schemas.microsoft.com/office/drawing/2014/main" id="{211B134D-CF98-43ED-83C3-91299C12D278}"/>
              </a:ext>
            </a:extLst>
          </p:cNvPr>
          <p:cNvSpPr/>
          <p:nvPr/>
        </p:nvSpPr>
        <p:spPr>
          <a:xfrm>
            <a:off x="2360069" y="2532900"/>
            <a:ext cx="3080375" cy="2181802"/>
          </a:xfrm>
          <a:prstGeom prst="roundRect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altLang="fr-FR" sz="2000" b="1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</a:rPr>
              <a:t>Clinique du travail</a:t>
            </a:r>
            <a:endParaRPr kumimoji="0" lang="nl-BE" altLang="fr-FR" sz="2000" b="0" i="0" u="none" strike="noStrike" kern="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</a:endParaRPr>
          </a:p>
        </p:txBody>
      </p:sp>
      <p:sp>
        <p:nvSpPr>
          <p:cNvPr id="8" name="Afgeronde rechthoek 72">
            <a:extLst>
              <a:ext uri="{FF2B5EF4-FFF2-40B4-BE49-F238E27FC236}">
                <a16:creationId xmlns:a16="http://schemas.microsoft.com/office/drawing/2014/main" id="{CB2A5F30-F850-4FD0-954F-831C138282AA}"/>
              </a:ext>
            </a:extLst>
          </p:cNvPr>
          <p:cNvSpPr/>
          <p:nvPr/>
        </p:nvSpPr>
        <p:spPr>
          <a:xfrm>
            <a:off x="6005095" y="5431578"/>
            <a:ext cx="3080376" cy="1763938"/>
          </a:xfrm>
          <a:prstGeom prst="roundRect">
            <a:avLst/>
          </a:prstGeom>
          <a:solidFill>
            <a:srgbClr val="5B9BD5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tIns="90000" bIns="90000"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2000" b="1" kern="0" dirty="0">
                <a:solidFill>
                  <a:prstClr val="white"/>
                </a:solidFill>
                <a:latin typeface="Bahnschrift SemiBold" panose="020B0502040204020203" pitchFamily="34" charset="0"/>
              </a:rPr>
              <a:t>Volet corporel</a:t>
            </a:r>
            <a:endParaRPr kumimoji="0" lang="sq-AL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</a:endParaRPr>
          </a:p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</a:rPr>
              <a:t>3 séances</a:t>
            </a:r>
          </a:p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sz="2000" b="1" kern="0" dirty="0">
              <a:solidFill>
                <a:prstClr val="white"/>
              </a:solidFill>
              <a:latin typeface="Bahnschrift SemiBold" panose="020B0502040204020203" pitchFamily="34" charset="0"/>
            </a:endParaRPr>
          </a:p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2000" b="1" kern="0" dirty="0">
                <a:solidFill>
                  <a:prstClr val="white"/>
                </a:solidFill>
                <a:latin typeface="Bahnschrift SemiBold" panose="020B0502040204020203" pitchFamily="34" charset="0"/>
              </a:rPr>
              <a:t>Kinésithérapie</a:t>
            </a:r>
          </a:p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</a:rPr>
              <a:t>Réactivati</a:t>
            </a:r>
            <a:r>
              <a:rPr lang="fr-BE" sz="2000" b="1" kern="0" noProof="1">
                <a:solidFill>
                  <a:prstClr val="white"/>
                </a:solidFill>
                <a:latin typeface="Bahnschrift SemiBold" panose="020B0502040204020203" pitchFamily="34" charset="0"/>
              </a:rPr>
              <a:t>on</a:t>
            </a:r>
            <a:r>
              <a:rPr lang="fr-BE" sz="2000" b="1" kern="0" dirty="0">
                <a:solidFill>
                  <a:prstClr val="white"/>
                </a:solidFill>
                <a:latin typeface="Bahnschrift SemiBold" panose="020B0502040204020203" pitchFamily="34" charset="0"/>
              </a:rPr>
              <a:t> corporelle</a:t>
            </a:r>
            <a:endParaRPr kumimoji="0" lang="sq-AL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</a:endParaRPr>
          </a:p>
        </p:txBody>
      </p:sp>
      <p:sp>
        <p:nvSpPr>
          <p:cNvPr id="10" name="Afgeronde rechthoek 81">
            <a:extLst>
              <a:ext uri="{FF2B5EF4-FFF2-40B4-BE49-F238E27FC236}">
                <a16:creationId xmlns:a16="http://schemas.microsoft.com/office/drawing/2014/main" id="{1A893869-57D4-4FB1-B2E0-CE33339CC8C8}"/>
              </a:ext>
            </a:extLst>
          </p:cNvPr>
          <p:cNvSpPr/>
          <p:nvPr/>
        </p:nvSpPr>
        <p:spPr>
          <a:xfrm>
            <a:off x="6040361" y="2532899"/>
            <a:ext cx="3080375" cy="2794467"/>
          </a:xfrm>
          <a:prstGeom prst="roundRect">
            <a:avLst/>
          </a:prstGeom>
          <a:solidFill>
            <a:srgbClr val="5B9BD5">
              <a:lumMod val="75000"/>
            </a:srgb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t" anchorCtr="0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</a:rPr>
              <a:t>Volet psychologique</a:t>
            </a:r>
          </a:p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2000" b="1" kern="0" dirty="0">
                <a:solidFill>
                  <a:prstClr val="white"/>
                </a:solidFill>
                <a:latin typeface="Bahnschrift SemiBold" panose="020B0502040204020203" pitchFamily="34" charset="0"/>
              </a:rPr>
              <a:t>10 séances</a:t>
            </a:r>
            <a:endParaRPr kumimoji="0" lang="sq-AL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</a:endParaRPr>
          </a:p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sz="1600" kern="0" dirty="0">
              <a:solidFill>
                <a:prstClr val="white"/>
              </a:solidFill>
              <a:latin typeface="Bahnschrift SemiBold" panose="020B0502040204020203" pitchFamily="34" charset="0"/>
            </a:endParaRPr>
          </a:p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2000" kern="0" dirty="0">
                <a:solidFill>
                  <a:prstClr val="white"/>
                </a:solidFill>
                <a:latin typeface="Bahnschrift SemiBold" panose="020B0502040204020203" pitchFamily="34" charset="0"/>
              </a:rPr>
              <a:t>Psychoéducation</a:t>
            </a:r>
          </a:p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2000" kern="0" dirty="0">
                <a:solidFill>
                  <a:prstClr val="white"/>
                </a:solidFill>
                <a:latin typeface="Bahnschrift SemiBold" panose="020B0502040204020203" pitchFamily="34" charset="0"/>
              </a:rPr>
              <a:t>Approche cognitivo-émotionnelle</a:t>
            </a:r>
          </a:p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sz="1600" kern="0" dirty="0">
              <a:solidFill>
                <a:prstClr val="white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A07B2C5E-74B7-4E99-A6E9-235488D058FB}"/>
              </a:ext>
            </a:extLst>
          </p:cNvPr>
          <p:cNvSpPr/>
          <p:nvPr/>
        </p:nvSpPr>
        <p:spPr>
          <a:xfrm>
            <a:off x="2137911" y="1522187"/>
            <a:ext cx="3524693" cy="5980582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7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999FAB8E-724A-4973-ABEC-92656C46219A}"/>
              </a:ext>
            </a:extLst>
          </p:cNvPr>
          <p:cNvSpPr/>
          <p:nvPr/>
        </p:nvSpPr>
        <p:spPr>
          <a:xfrm>
            <a:off x="5878550" y="1522187"/>
            <a:ext cx="3317381" cy="5980582"/>
          </a:xfrm>
          <a:prstGeom prst="roundRect">
            <a:avLst/>
          </a:prstGeom>
          <a:noFill/>
          <a:ln w="12700" cap="flat" cmpd="sng" algn="ctr">
            <a:solidFill>
              <a:srgbClr val="5B9BD5">
                <a:shade val="50000"/>
              </a:srgb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7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188156B9-C164-4C6E-A1AE-44DFCBEE8345}"/>
              </a:ext>
            </a:extLst>
          </p:cNvPr>
          <p:cNvSpPr/>
          <p:nvPr/>
        </p:nvSpPr>
        <p:spPr>
          <a:xfrm>
            <a:off x="9978252" y="1522187"/>
            <a:ext cx="4422406" cy="3129533"/>
          </a:xfrm>
          <a:prstGeom prst="roundRect">
            <a:avLst/>
          </a:prstGeom>
          <a:noFill/>
          <a:ln w="12700" cap="flat" cmpd="sng" algn="ctr">
            <a:solidFill>
              <a:srgbClr val="ED7D31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700" b="0" i="0" u="none" strike="noStrike" kern="0" cap="none" spc="0" normalizeH="0" baseline="0" noProof="0" dirty="0">
              <a:ln>
                <a:solidFill>
                  <a:srgbClr val="ED7D3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fgeronde rechthoek 51">
            <a:extLst>
              <a:ext uri="{FF2B5EF4-FFF2-40B4-BE49-F238E27FC236}">
                <a16:creationId xmlns:a16="http://schemas.microsoft.com/office/drawing/2014/main" id="{9E51BA43-A65E-48C0-B0B5-0C471F9FCA8E}"/>
              </a:ext>
            </a:extLst>
          </p:cNvPr>
          <p:cNvSpPr/>
          <p:nvPr/>
        </p:nvSpPr>
        <p:spPr>
          <a:xfrm>
            <a:off x="10178056" y="2642328"/>
            <a:ext cx="4087729" cy="1802174"/>
          </a:xfrm>
          <a:prstGeom prst="roundRect">
            <a:avLst/>
          </a:prstGeom>
          <a:solidFill>
            <a:schemeClr val="bg1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r>
              <a:rPr lang="fr-BE" sz="2000" b="1" kern="0" dirty="0">
                <a:solidFill>
                  <a:prstClr val="white"/>
                </a:solidFill>
                <a:latin typeface="Bahnschrift SemiBold" panose="020B0502040204020203" pitchFamily="34" charset="0"/>
              </a:rPr>
              <a:t>Concertation </a:t>
            </a:r>
          </a:p>
          <a:p>
            <a:pPr algn="ctr" defTabSz="1371600">
              <a:defRPr/>
            </a:pPr>
            <a:r>
              <a:rPr lang="fr-BE" sz="2000" b="1" kern="0" dirty="0">
                <a:solidFill>
                  <a:prstClr val="white"/>
                </a:solidFill>
                <a:latin typeface="Bahnschrift SemiBold" panose="020B0502040204020203" pitchFamily="34" charset="0"/>
              </a:rPr>
              <a:t>Acteurs prévention</a:t>
            </a:r>
          </a:p>
          <a:p>
            <a:pPr algn="ctr" defTabSz="1371600">
              <a:defRPr/>
            </a:pPr>
            <a:r>
              <a:rPr lang="fr-BE" sz="2000" b="1" kern="0" dirty="0">
                <a:solidFill>
                  <a:prstClr val="white"/>
                </a:solidFill>
                <a:latin typeface="Bahnschrift SemiBold" panose="020B0502040204020203" pitchFamily="34" charset="0"/>
              </a:rPr>
              <a:t>Intervenant coordinateur de trajet</a:t>
            </a:r>
          </a:p>
          <a:p>
            <a:pPr algn="ctr" defTabSz="1371600">
              <a:defRPr/>
            </a:pPr>
            <a:endParaRPr lang="fr-BE" sz="800" b="1" kern="0" dirty="0">
              <a:solidFill>
                <a:prstClr val="white"/>
              </a:solidFill>
              <a:latin typeface="Bahnschrift SemiBold" panose="020B0502040204020203" pitchFamily="34" charset="0"/>
            </a:endParaRPr>
          </a:p>
          <a:p>
            <a:pPr algn="ctr" defTabSz="1371600">
              <a:defRPr/>
            </a:pPr>
            <a:r>
              <a:rPr lang="fr-BE" altLang="fr-FR" sz="2000" b="1" kern="0" dirty="0">
                <a:solidFill>
                  <a:prstClr val="white"/>
                </a:solidFill>
                <a:latin typeface="Bahnschrift SemiBold" panose="020B0502040204020203" pitchFamily="34" charset="0"/>
              </a:rPr>
              <a:t>1 séance</a:t>
            </a:r>
            <a:endParaRPr lang="sq-AL" altLang="fr-FR" sz="2000" b="1" kern="0" dirty="0">
              <a:solidFill>
                <a:prstClr val="white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5" name="Afgeronde rechthoek 51">
            <a:extLst>
              <a:ext uri="{FF2B5EF4-FFF2-40B4-BE49-F238E27FC236}">
                <a16:creationId xmlns:a16="http://schemas.microsoft.com/office/drawing/2014/main" id="{7DDE450A-E564-4671-B5FF-BDE54D9E3900}"/>
              </a:ext>
            </a:extLst>
          </p:cNvPr>
          <p:cNvSpPr/>
          <p:nvPr/>
        </p:nvSpPr>
        <p:spPr>
          <a:xfrm>
            <a:off x="10179288" y="5112815"/>
            <a:ext cx="4085264" cy="1222650"/>
          </a:xfrm>
          <a:prstGeom prst="roundRect">
            <a:avLst/>
          </a:prstGeom>
          <a:solidFill>
            <a:schemeClr val="tx2">
              <a:lumMod val="60000"/>
              <a:lumOff val="4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tIns="90000" bIns="90000" rtlCol="0" anchor="ctr">
            <a:spAutoFit/>
          </a:bodyPr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altLang="fr-FR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</a:rPr>
              <a:t>Suivi </a:t>
            </a:r>
            <a:r>
              <a:rPr kumimoji="0" lang="fr-BE" altLang="fr-FR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</a:rPr>
              <a:t>après trajet</a:t>
            </a:r>
          </a:p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BE" altLang="fr-FR" sz="2000" b="1" kern="0" dirty="0">
              <a:solidFill>
                <a:prstClr val="white"/>
              </a:solidFill>
              <a:latin typeface="Bahnschrift SemiBold" panose="020B0502040204020203" pitchFamily="34" charset="0"/>
            </a:endParaRPr>
          </a:p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altLang="fr-FR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" panose="020B0502040204020203" pitchFamily="34" charset="0"/>
              </a:rPr>
              <a:t>2 séances</a:t>
            </a:r>
            <a:endParaRPr kumimoji="0" lang="sq-AL" altLang="fr-FR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" panose="020B0502040204020203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12BF7920-A309-49A6-A5F2-8D1F48C13281}"/>
              </a:ext>
            </a:extLst>
          </p:cNvPr>
          <p:cNvSpPr txBox="1"/>
          <p:nvPr/>
        </p:nvSpPr>
        <p:spPr>
          <a:xfrm>
            <a:off x="2696119" y="1563404"/>
            <a:ext cx="24082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fr-BE" sz="2400" b="1" dirty="0">
                <a:solidFill>
                  <a:srgbClr val="ED7D31"/>
                </a:solidFill>
                <a:latin typeface="Bahnschrift SemiBold" panose="020B0502040204020203" pitchFamily="34" charset="0"/>
              </a:rPr>
              <a:t>TRAVAIL</a:t>
            </a:r>
          </a:p>
          <a:p>
            <a:pPr algn="ctr" defTabSz="1371600">
              <a:defRPr/>
            </a:pPr>
            <a:r>
              <a:rPr lang="fr-BE" sz="2400" b="1" dirty="0">
                <a:solidFill>
                  <a:srgbClr val="ED7D31"/>
                </a:solidFill>
                <a:latin typeface="Bahnschrift SemiBold" panose="020B0502040204020203" pitchFamily="34" charset="0"/>
              </a:rPr>
              <a:t>8 séances</a:t>
            </a:r>
          </a:p>
          <a:p>
            <a:pPr algn="ctr" defTabSz="1371600">
              <a:defRPr/>
            </a:pPr>
            <a:endParaRPr lang="fr-BE" sz="2400" b="1" dirty="0">
              <a:solidFill>
                <a:srgbClr val="ED7D3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E0DDDFA-E378-4937-9917-AD61FDECDD93}"/>
              </a:ext>
            </a:extLst>
          </p:cNvPr>
          <p:cNvSpPr txBox="1"/>
          <p:nvPr/>
        </p:nvSpPr>
        <p:spPr>
          <a:xfrm>
            <a:off x="6665768" y="1522187"/>
            <a:ext cx="1753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fr-BE" sz="2400" b="1" dirty="0">
                <a:solidFill>
                  <a:srgbClr val="ED7D31"/>
                </a:solidFill>
                <a:latin typeface="Bahnschrift SemiBold" panose="020B0502040204020203" pitchFamily="34" charset="0"/>
              </a:rPr>
              <a:t>INDIVIDU</a:t>
            </a:r>
          </a:p>
          <a:p>
            <a:pPr algn="ctr" defTabSz="1371600">
              <a:defRPr/>
            </a:pPr>
            <a:r>
              <a:rPr lang="fr-BE" sz="2400" b="1" dirty="0">
                <a:solidFill>
                  <a:srgbClr val="ED7D31"/>
                </a:solidFill>
                <a:latin typeface="Bahnschrift SemiBold" panose="020B0502040204020203" pitchFamily="34" charset="0"/>
              </a:rPr>
              <a:t>13 séances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B395B47-5305-4D4D-AA7F-8F6A4D94FFC1}"/>
              </a:ext>
            </a:extLst>
          </p:cNvPr>
          <p:cNvSpPr txBox="1"/>
          <p:nvPr/>
        </p:nvSpPr>
        <p:spPr>
          <a:xfrm>
            <a:off x="10418341" y="1627450"/>
            <a:ext cx="38449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fr-BE" sz="2400" b="1" dirty="0">
                <a:solidFill>
                  <a:srgbClr val="ED7D31"/>
                </a:solidFill>
                <a:latin typeface="Bahnschrift SemiBold" panose="020B0502040204020203" pitchFamily="34" charset="0"/>
              </a:rPr>
              <a:t>ARTICULATION </a:t>
            </a:r>
            <a:r>
              <a:rPr lang="fr-BE" sz="2400" b="1" cap="all" dirty="0">
                <a:solidFill>
                  <a:srgbClr val="ED7D31"/>
                </a:solidFill>
                <a:latin typeface="Bahnschrift SemiBold" panose="020B0502040204020203" pitchFamily="34" charset="0"/>
              </a:rPr>
              <a:t>SANTé</a:t>
            </a:r>
            <a:r>
              <a:rPr lang="fr-BE" sz="2400" b="1" dirty="0">
                <a:solidFill>
                  <a:srgbClr val="ED7D31"/>
                </a:solidFill>
                <a:latin typeface="Bahnschrift SemiBold" panose="020B0502040204020203" pitchFamily="34" charset="0"/>
              </a:rPr>
              <a:t>/TRAVAIL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E0BFD312-5A0A-485A-A048-BA717231D59A}"/>
              </a:ext>
            </a:extLst>
          </p:cNvPr>
          <p:cNvSpPr txBox="1"/>
          <p:nvPr/>
        </p:nvSpPr>
        <p:spPr>
          <a:xfrm>
            <a:off x="1310783" y="8594302"/>
            <a:ext cx="177345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400" cap="all">
                <a:solidFill>
                  <a:schemeClr val="bg1"/>
                </a:solidFill>
                <a:latin typeface="Bahnschrift SemiBold" panose="020B0502040204020203" pitchFamily="34" charset="0"/>
              </a:defRPr>
            </a:lvl1pPr>
          </a:lstStyle>
          <a:p>
            <a:r>
              <a:rPr lang="fr-BE" dirty="0"/>
              <a:t>LE TRAJET D’ACCOMPAGNEMENT: UNE APPROCHE </a:t>
            </a:r>
            <a:r>
              <a:rPr lang="fr-BE" noProof="1">
                <a:solidFill>
                  <a:schemeClr val="accent6">
                    <a:lumMod val="75000"/>
                  </a:schemeClr>
                </a:solidFill>
              </a:rPr>
              <a:t>COMBINéE</a:t>
            </a:r>
          </a:p>
        </p:txBody>
      </p:sp>
      <p:sp>
        <p:nvSpPr>
          <p:cNvPr id="20" name="Afgeronde rechthoek 68">
            <a:extLst>
              <a:ext uri="{FF2B5EF4-FFF2-40B4-BE49-F238E27FC236}">
                <a16:creationId xmlns:a16="http://schemas.microsoft.com/office/drawing/2014/main" id="{300AF974-9EEB-4268-BF0F-FEEE39534685}"/>
              </a:ext>
            </a:extLst>
          </p:cNvPr>
          <p:cNvSpPr/>
          <p:nvPr/>
        </p:nvSpPr>
        <p:spPr>
          <a:xfrm>
            <a:off x="2360069" y="6154091"/>
            <a:ext cx="3077036" cy="1056751"/>
          </a:xfrm>
          <a:prstGeom prst="roundRect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altLang="fr-FR" sz="2000" b="1" kern="0" dirty="0">
                <a:solidFill>
                  <a:prstClr val="white"/>
                </a:solidFill>
                <a:latin typeface="Bahnschrift SemiBold" panose="020B0502040204020203" pitchFamily="34" charset="0"/>
              </a:rPr>
              <a:t>Réorientation</a:t>
            </a:r>
            <a:r>
              <a:rPr lang="nl-BE" altLang="fr-FR" sz="2000" b="1" kern="0" dirty="0">
                <a:solidFill>
                  <a:prstClr val="white"/>
                </a:solidFill>
                <a:latin typeface="Bahnschrift SemiBold" panose="020B0502040204020203" pitchFamily="34" charset="0"/>
              </a:rPr>
              <a:t> </a:t>
            </a:r>
            <a:r>
              <a:rPr lang="fr-BE" altLang="fr-FR" sz="2000" b="1" kern="0" dirty="0">
                <a:solidFill>
                  <a:prstClr val="white"/>
                </a:solidFill>
                <a:latin typeface="Bahnschrift SemiBold" panose="020B0502040204020203" pitchFamily="34" charset="0"/>
              </a:rPr>
              <a:t>et</a:t>
            </a:r>
            <a:r>
              <a:rPr lang="fr-BE" sz="2000" b="1" kern="0" dirty="0">
                <a:solidFill>
                  <a:prstClr val="white"/>
                </a:solidFill>
                <a:latin typeface="Bahnschrift SemiBold" panose="020B0502040204020203" pitchFamily="34" charset="0"/>
              </a:rPr>
              <a:t> suivi </a:t>
            </a:r>
          </a:p>
        </p:txBody>
      </p:sp>
      <p:sp>
        <p:nvSpPr>
          <p:cNvPr id="21" name="Afgeronde rechthoek 51">
            <a:extLst>
              <a:ext uri="{FF2B5EF4-FFF2-40B4-BE49-F238E27FC236}">
                <a16:creationId xmlns:a16="http://schemas.microsoft.com/office/drawing/2014/main" id="{DE2D10E1-C79A-4E7C-A228-6C29F4BD65C9}"/>
              </a:ext>
            </a:extLst>
          </p:cNvPr>
          <p:cNvSpPr/>
          <p:nvPr/>
        </p:nvSpPr>
        <p:spPr>
          <a:xfrm>
            <a:off x="2377716" y="4876350"/>
            <a:ext cx="3092531" cy="1116887"/>
          </a:xfrm>
          <a:prstGeom prst="roundRect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600"/>
            <a:endParaRPr lang="fr-BE" altLang="fr-FR" sz="2000" b="1" kern="0" dirty="0">
              <a:solidFill>
                <a:prstClr val="white"/>
              </a:solidFill>
              <a:latin typeface="Bahnschrift SemiBold" panose="020B0502040204020203" pitchFamily="34" charset="0"/>
            </a:endParaRPr>
          </a:p>
          <a:p>
            <a:pPr algn="ctr" defTabSz="1371600"/>
            <a:r>
              <a:rPr lang="fr-BE" altLang="fr-FR" sz="2000" b="1" kern="0" dirty="0">
                <a:solidFill>
                  <a:prstClr val="white"/>
                </a:solidFill>
                <a:latin typeface="Bahnschrift SemiBold" panose="020B0502040204020203" pitchFamily="34" charset="0"/>
              </a:rPr>
              <a:t>Préparation</a:t>
            </a:r>
            <a:r>
              <a:rPr lang="nl-BE" altLang="fr-FR" sz="2000" b="1" kern="0" dirty="0">
                <a:solidFill>
                  <a:prstClr val="white"/>
                </a:solidFill>
                <a:latin typeface="Bahnschrift SemiBold" panose="020B0502040204020203" pitchFamily="34" charset="0"/>
              </a:rPr>
              <a:t> retour et/</a:t>
            </a:r>
            <a:r>
              <a:rPr lang="fr-BE" altLang="fr-FR" sz="2000" b="1" kern="0" dirty="0">
                <a:solidFill>
                  <a:prstClr val="white"/>
                </a:solidFill>
                <a:latin typeface="Bahnschrift SemiBold" panose="020B0502040204020203" pitchFamily="34" charset="0"/>
              </a:rPr>
              <a:t>ou maintien </a:t>
            </a:r>
            <a:r>
              <a:rPr lang="nl-BE" altLang="fr-FR" sz="2000" b="1" kern="0" dirty="0">
                <a:solidFill>
                  <a:prstClr val="white"/>
                </a:solidFill>
                <a:latin typeface="Bahnschrift SemiBold" panose="020B0502040204020203" pitchFamily="34" charset="0"/>
              </a:rPr>
              <a:t>au </a:t>
            </a:r>
            <a:r>
              <a:rPr lang="fr-BE" altLang="fr-FR" sz="2000" b="1" kern="0" dirty="0">
                <a:solidFill>
                  <a:prstClr val="white"/>
                </a:solidFill>
                <a:latin typeface="Bahnschrift SemiBold" panose="020B0502040204020203" pitchFamily="34" charset="0"/>
              </a:rPr>
              <a:t>travail</a:t>
            </a:r>
            <a:br>
              <a:rPr lang="sq-AL" altLang="fr-FR" sz="2000" b="1" kern="0" dirty="0">
                <a:solidFill>
                  <a:prstClr val="white"/>
                </a:solidFill>
                <a:latin typeface="Bahnschrift SemiBold" panose="020B0502040204020203" pitchFamily="34" charset="0"/>
              </a:rPr>
            </a:br>
            <a:endParaRPr lang="sq-AL" altLang="fr-FR" sz="2000" b="1" kern="0" dirty="0">
              <a:solidFill>
                <a:prstClr val="white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261559B-FAF9-4BBE-8338-935A9C5F3C32}"/>
              </a:ext>
            </a:extLst>
          </p:cNvPr>
          <p:cNvSpPr txBox="1"/>
          <p:nvPr/>
        </p:nvSpPr>
        <p:spPr>
          <a:xfrm>
            <a:off x="7356238" y="6860807"/>
            <a:ext cx="10344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fr-BE" sz="2000" b="1" dirty="0">
                <a:solidFill>
                  <a:srgbClr val="ED7D31"/>
                </a:solidFill>
                <a:latin typeface="Bahnschrift SemiBold" panose="020B0502040204020203" pitchFamily="34" charset="0"/>
              </a:rPr>
              <a:t>Maximum</a:t>
            </a:r>
            <a:r>
              <a:rPr lang="fr-BE" sz="2800" b="1" dirty="0">
                <a:solidFill>
                  <a:srgbClr val="ED7D31"/>
                </a:solidFill>
                <a:latin typeface="Bahnschrift SemiBold" panose="020B0502040204020203" pitchFamily="34" charset="0"/>
              </a:rPr>
              <a:t> </a:t>
            </a:r>
            <a:r>
              <a:rPr lang="fr-BE" sz="2000" b="1" dirty="0">
                <a:solidFill>
                  <a:srgbClr val="ED7D31"/>
                </a:solidFill>
                <a:latin typeface="Bahnschrift SemiBold" panose="020B0502040204020203" pitchFamily="34" charset="0"/>
              </a:rPr>
              <a:t>24 séances par accompagnement</a:t>
            </a: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CB982703-9AF9-4806-8528-8C26C90EB8A6}"/>
              </a:ext>
            </a:extLst>
          </p:cNvPr>
          <p:cNvSpPr/>
          <p:nvPr/>
        </p:nvSpPr>
        <p:spPr>
          <a:xfrm>
            <a:off x="9978252" y="4879402"/>
            <a:ext cx="4422406" cy="1689477"/>
          </a:xfrm>
          <a:prstGeom prst="roundRect">
            <a:avLst/>
          </a:prstGeom>
          <a:noFill/>
          <a:ln w="12700" cap="flat" cmpd="sng" algn="ctr">
            <a:solidFill>
              <a:srgbClr val="ED7D31"/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3716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700" b="0" i="0" u="none" strike="noStrike" kern="0" cap="none" spc="0" normalizeH="0" baseline="0" noProof="0" dirty="0">
              <a:ln>
                <a:solidFill>
                  <a:srgbClr val="ED7D31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15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20" grpId="0" animBg="1"/>
      <p:bldP spid="21" grpId="0" animBg="1"/>
      <p:bldP spid="22" grpId="0"/>
      <p:bldP spid="2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" name="Connecteur droit 102">
            <a:extLst>
              <a:ext uri="{FF2B5EF4-FFF2-40B4-BE49-F238E27FC236}">
                <a16:creationId xmlns:a16="http://schemas.microsoft.com/office/drawing/2014/main" id="{39973ED9-9B34-47C7-9E43-44BE272964EE}"/>
              </a:ext>
            </a:extLst>
          </p:cNvPr>
          <p:cNvCxnSpPr>
            <a:cxnSpLocks/>
          </p:cNvCxnSpPr>
          <p:nvPr/>
        </p:nvCxnSpPr>
        <p:spPr>
          <a:xfrm>
            <a:off x="11550316" y="6096000"/>
            <a:ext cx="0" cy="3309986"/>
          </a:xfrm>
          <a:prstGeom prst="line">
            <a:avLst/>
          </a:prstGeom>
          <a:noFill/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cxnSp>
        <p:nvCxnSpPr>
          <p:cNvPr id="100" name="Connecteur droit 99">
            <a:extLst>
              <a:ext uri="{FF2B5EF4-FFF2-40B4-BE49-F238E27FC236}">
                <a16:creationId xmlns:a16="http://schemas.microsoft.com/office/drawing/2014/main" id="{5E48B4C7-A07D-4A68-9000-3B02CD3C679C}"/>
              </a:ext>
            </a:extLst>
          </p:cNvPr>
          <p:cNvCxnSpPr>
            <a:cxnSpLocks/>
          </p:cNvCxnSpPr>
          <p:nvPr/>
        </p:nvCxnSpPr>
        <p:spPr>
          <a:xfrm>
            <a:off x="5442752" y="7175800"/>
            <a:ext cx="0" cy="597797"/>
          </a:xfrm>
          <a:prstGeom prst="line">
            <a:avLst/>
          </a:prstGeom>
          <a:noFill/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sp>
        <p:nvSpPr>
          <p:cNvPr id="83" name="Rechthoek: afgeronde hoeken 29">
            <a:extLst>
              <a:ext uri="{FF2B5EF4-FFF2-40B4-BE49-F238E27FC236}">
                <a16:creationId xmlns:a16="http://schemas.microsoft.com/office/drawing/2014/main" id="{2304F662-7C83-4010-93F3-7615E2705128}"/>
              </a:ext>
            </a:extLst>
          </p:cNvPr>
          <p:cNvSpPr/>
          <p:nvPr/>
        </p:nvSpPr>
        <p:spPr>
          <a:xfrm>
            <a:off x="7253961" y="7672209"/>
            <a:ext cx="10303619" cy="1263501"/>
          </a:xfrm>
          <a:prstGeom prst="roundRect">
            <a:avLst>
              <a:gd name="adj" fmla="val 6589"/>
            </a:avLst>
          </a:prstGeom>
          <a:solidFill>
            <a:srgbClr val="5B9BD5">
              <a:alpha val="50000"/>
            </a:srgbClr>
          </a:solidFill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hthoek: afgeronde hoeken 24">
            <a:extLst>
              <a:ext uri="{FF2B5EF4-FFF2-40B4-BE49-F238E27FC236}">
                <a16:creationId xmlns:a16="http://schemas.microsoft.com/office/drawing/2014/main" id="{4E13A02E-2D4D-4D55-BABB-797E37B70A4F}"/>
              </a:ext>
            </a:extLst>
          </p:cNvPr>
          <p:cNvSpPr/>
          <p:nvPr/>
        </p:nvSpPr>
        <p:spPr>
          <a:xfrm>
            <a:off x="4173415" y="4645031"/>
            <a:ext cx="13438629" cy="2775748"/>
          </a:xfrm>
          <a:prstGeom prst="roundRect">
            <a:avLst/>
          </a:prstGeom>
          <a:solidFill>
            <a:srgbClr val="5B9BD5">
              <a:alpha val="50000"/>
            </a:srgbClr>
          </a:solidFill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hthoek: afgeronde hoeken 24">
            <a:extLst>
              <a:ext uri="{FF2B5EF4-FFF2-40B4-BE49-F238E27FC236}">
                <a16:creationId xmlns:a16="http://schemas.microsoft.com/office/drawing/2014/main" id="{3D298FFD-53A4-4668-B5C7-EFB4EBB8C414}"/>
              </a:ext>
            </a:extLst>
          </p:cNvPr>
          <p:cNvSpPr/>
          <p:nvPr/>
        </p:nvSpPr>
        <p:spPr>
          <a:xfrm>
            <a:off x="543584" y="2852995"/>
            <a:ext cx="17068460" cy="1494711"/>
          </a:xfrm>
          <a:prstGeom prst="roundRect">
            <a:avLst/>
          </a:prstGeom>
          <a:solidFill>
            <a:srgbClr val="5B9BD5">
              <a:alpha val="50000"/>
            </a:srgbClr>
          </a:solidFill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hthoek: afgeronde hoeken 24">
            <a:extLst>
              <a:ext uri="{FF2B5EF4-FFF2-40B4-BE49-F238E27FC236}">
                <a16:creationId xmlns:a16="http://schemas.microsoft.com/office/drawing/2014/main" id="{BA8372C2-A988-4D4E-8528-52169C39AE26}"/>
              </a:ext>
            </a:extLst>
          </p:cNvPr>
          <p:cNvSpPr/>
          <p:nvPr/>
        </p:nvSpPr>
        <p:spPr>
          <a:xfrm>
            <a:off x="509855" y="1173307"/>
            <a:ext cx="17068461" cy="1331595"/>
          </a:xfrm>
          <a:prstGeom prst="roundRect">
            <a:avLst/>
          </a:prstGeom>
          <a:solidFill>
            <a:srgbClr val="5B9BD5">
              <a:alpha val="50000"/>
            </a:srgbClr>
          </a:solidFill>
          <a:ln>
            <a:noFill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hthoek: afgeronde hoeken 7">
            <a:extLst>
              <a:ext uri="{FF2B5EF4-FFF2-40B4-BE49-F238E27FC236}">
                <a16:creationId xmlns:a16="http://schemas.microsoft.com/office/drawing/2014/main" id="{353AA151-7B9A-4FB7-8654-11C26BE74B1F}"/>
              </a:ext>
            </a:extLst>
          </p:cNvPr>
          <p:cNvSpPr/>
          <p:nvPr/>
        </p:nvSpPr>
        <p:spPr>
          <a:xfrm>
            <a:off x="592905" y="243382"/>
            <a:ext cx="17034732" cy="548432"/>
          </a:xfrm>
          <a:prstGeom prst="roundRect">
            <a:avLst>
              <a:gd name="adj" fmla="val 6589"/>
            </a:avLst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ot="0" spcFirstLastPara="0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DEBUT</a:t>
            </a:r>
            <a:endParaRPr kumimoji="0" lang="fr-BE" sz="1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5" name="Zone de texte 2">
            <a:extLst>
              <a:ext uri="{FF2B5EF4-FFF2-40B4-BE49-F238E27FC236}">
                <a16:creationId xmlns:a16="http://schemas.microsoft.com/office/drawing/2014/main" id="{3675E20B-19DD-4980-9164-7823AAE5B1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19130" y="809266"/>
            <a:ext cx="2838450" cy="626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r">
              <a:lnSpc>
                <a:spcPct val="107000"/>
              </a:lnSpc>
              <a:spcAft>
                <a:spcPts val="300"/>
              </a:spcAft>
            </a:pPr>
            <a:r>
              <a:rPr lang="fr-BE" sz="2000" b="1" dirty="0">
                <a:solidFill>
                  <a:srgbClr val="2F5496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ETAPE 1 : DÉPISTAGE</a:t>
            </a:r>
            <a:endParaRPr lang="fr-B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BE" sz="1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B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6" name="Diagramme 75">
            <a:extLst>
              <a:ext uri="{FF2B5EF4-FFF2-40B4-BE49-F238E27FC236}">
                <a16:creationId xmlns:a16="http://schemas.microsoft.com/office/drawing/2014/main" id="{F1C89299-3B01-48A5-BFB3-7F26FB5898A6}"/>
              </a:ext>
            </a:extLst>
          </p:cNvPr>
          <p:cNvGraphicFramePr/>
          <p:nvPr>
            <p:extLst/>
          </p:nvPr>
        </p:nvGraphicFramePr>
        <p:xfrm>
          <a:off x="2183374" y="1255786"/>
          <a:ext cx="13853795" cy="60185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1" name="Zone de texte 2">
            <a:extLst>
              <a:ext uri="{FF2B5EF4-FFF2-40B4-BE49-F238E27FC236}">
                <a16:creationId xmlns:a16="http://schemas.microsoft.com/office/drawing/2014/main" id="{0B47DE00-A4D9-4C50-A236-CC4AE11AD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18324" y="2489722"/>
            <a:ext cx="3093720" cy="626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r">
              <a:lnSpc>
                <a:spcPct val="107000"/>
              </a:lnSpc>
              <a:spcAft>
                <a:spcPts val="300"/>
              </a:spcAft>
            </a:pPr>
            <a:r>
              <a:rPr lang="fr-BE" sz="2000" b="1" dirty="0">
                <a:solidFill>
                  <a:srgbClr val="2F5496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ETAPE 2 : DIAGNOSTIC</a:t>
            </a:r>
            <a:endParaRPr lang="fr-B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BE" sz="20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B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2" name="Zone de texte 2">
            <a:extLst>
              <a:ext uri="{FF2B5EF4-FFF2-40B4-BE49-F238E27FC236}">
                <a16:creationId xmlns:a16="http://schemas.microsoft.com/office/drawing/2014/main" id="{C01FF3F7-434B-4787-BC53-11CE025B8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46628" y="4305324"/>
            <a:ext cx="3788410" cy="626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r">
              <a:lnSpc>
                <a:spcPct val="107000"/>
              </a:lnSpc>
              <a:spcAft>
                <a:spcPts val="300"/>
              </a:spcAft>
            </a:pPr>
            <a:r>
              <a:rPr lang="fr-BE" sz="2000" b="1" dirty="0">
                <a:solidFill>
                  <a:srgbClr val="2F5496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ETAPE 3 : ACCOMPAGNEMENT</a:t>
            </a:r>
            <a:endParaRPr lang="fr-B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fr-BE" sz="1800" dirty="0">
                <a:solidFill>
                  <a:srgbClr val="2F549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B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4" name="Zone de texte 2">
            <a:extLst>
              <a:ext uri="{FF2B5EF4-FFF2-40B4-BE49-F238E27FC236}">
                <a16:creationId xmlns:a16="http://schemas.microsoft.com/office/drawing/2014/main" id="{10BCBDC8-23C7-44D9-8704-BF5CB0101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31939" y="7356795"/>
            <a:ext cx="3380105" cy="626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r">
              <a:lnSpc>
                <a:spcPct val="107000"/>
              </a:lnSpc>
              <a:spcAft>
                <a:spcPts val="300"/>
              </a:spcAft>
            </a:pPr>
            <a:r>
              <a:rPr lang="fr-BE" sz="2000" b="1" dirty="0">
                <a:solidFill>
                  <a:srgbClr val="2F5496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ETAPE 4 : SUIVI </a:t>
            </a:r>
            <a:endParaRPr lang="fr-B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7000"/>
              </a:lnSpc>
              <a:spcAft>
                <a:spcPts val="300"/>
              </a:spcAft>
            </a:pPr>
            <a:r>
              <a:rPr lang="fr-BE" sz="2000" b="1" dirty="0">
                <a:solidFill>
                  <a:srgbClr val="2F5496"/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fr-B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ectangle : coins arrondis 84">
            <a:extLst>
              <a:ext uri="{FF2B5EF4-FFF2-40B4-BE49-F238E27FC236}">
                <a16:creationId xmlns:a16="http://schemas.microsoft.com/office/drawing/2014/main" id="{D25D947A-B6A2-4919-95FF-174140355CCF}"/>
              </a:ext>
            </a:extLst>
          </p:cNvPr>
          <p:cNvSpPr/>
          <p:nvPr/>
        </p:nvSpPr>
        <p:spPr>
          <a:xfrm>
            <a:off x="10620676" y="7751661"/>
            <a:ext cx="1859280" cy="1047750"/>
          </a:xfrm>
          <a:prstGeom prst="roundRect">
            <a:avLst/>
          </a:prstGeom>
          <a:solidFill>
            <a:srgbClr val="4472C4">
              <a:lumMod val="7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kumimoji="0" lang="fr-BE" sz="1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Suivi après trajet </a:t>
            </a:r>
            <a:br>
              <a:rPr kumimoji="0" lang="fr-BE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kumimoji="0" lang="fr-BE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(2 séances maximum)</a:t>
            </a:r>
            <a:endParaRPr kumimoji="0" lang="fr-BE" sz="1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CT</a:t>
            </a:r>
            <a:endParaRPr kumimoji="0" lang="fr-BE" sz="1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kumimoji="0" lang="fr-BE" sz="1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hthoek: afgeronde hoeken 30">
            <a:extLst>
              <a:ext uri="{FF2B5EF4-FFF2-40B4-BE49-F238E27FC236}">
                <a16:creationId xmlns:a16="http://schemas.microsoft.com/office/drawing/2014/main" id="{065CBE6B-3BE9-4EEC-B8A4-4C2CDE639588}"/>
              </a:ext>
            </a:extLst>
          </p:cNvPr>
          <p:cNvSpPr/>
          <p:nvPr/>
        </p:nvSpPr>
        <p:spPr>
          <a:xfrm>
            <a:off x="7274697" y="9033838"/>
            <a:ext cx="10303619" cy="626110"/>
          </a:xfrm>
          <a:prstGeom prst="roundRect">
            <a:avLst>
              <a:gd name="adj" fmla="val 6589"/>
            </a:avLst>
          </a:prstGeom>
          <a:solidFill>
            <a:srgbClr val="ED7D3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              FIN DE TRAJET</a:t>
            </a:r>
            <a:endParaRPr kumimoji="0" lang="fr-BE" sz="1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0" name="Rechthoek: afgeronde hoeken 14">
            <a:extLst>
              <a:ext uri="{FF2B5EF4-FFF2-40B4-BE49-F238E27FC236}">
                <a16:creationId xmlns:a16="http://schemas.microsoft.com/office/drawing/2014/main" id="{14C01C67-04CD-438E-84B3-E6A1D49DF053}"/>
              </a:ext>
            </a:extLst>
          </p:cNvPr>
          <p:cNvSpPr/>
          <p:nvPr/>
        </p:nvSpPr>
        <p:spPr>
          <a:xfrm>
            <a:off x="4557286" y="7677850"/>
            <a:ext cx="1799590" cy="626110"/>
          </a:xfrm>
          <a:prstGeom prst="roundRect">
            <a:avLst>
              <a:gd name="adj" fmla="val 6589"/>
            </a:avLst>
          </a:prstGeom>
          <a:solidFill>
            <a:srgbClr val="ED7D3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FIN</a:t>
            </a:r>
            <a:endParaRPr kumimoji="0" lang="fr-BE" sz="11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1" name="Rechthoek: afgeronde hoeken 14">
            <a:extLst>
              <a:ext uri="{FF2B5EF4-FFF2-40B4-BE49-F238E27FC236}">
                <a16:creationId xmlns:a16="http://schemas.microsoft.com/office/drawing/2014/main" id="{3230B616-7C55-4E3A-AC68-1F02ABEBA2D5}"/>
              </a:ext>
            </a:extLst>
          </p:cNvPr>
          <p:cNvSpPr/>
          <p:nvPr/>
        </p:nvSpPr>
        <p:spPr>
          <a:xfrm>
            <a:off x="2354816" y="4642955"/>
            <a:ext cx="1799590" cy="626110"/>
          </a:xfrm>
          <a:prstGeom prst="roundRect">
            <a:avLst>
              <a:gd name="adj" fmla="val 6589"/>
            </a:avLst>
          </a:prstGeom>
          <a:solidFill>
            <a:srgbClr val="ED7D3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 pitchFamily="34" charset="0"/>
              </a:rPr>
              <a:t>FIN</a:t>
            </a:r>
            <a:endParaRPr kumimoji="0" lang="fr-BE" sz="1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2" name="Rectangle : coins arrondis 91">
            <a:extLst>
              <a:ext uri="{FF2B5EF4-FFF2-40B4-BE49-F238E27FC236}">
                <a16:creationId xmlns:a16="http://schemas.microsoft.com/office/drawing/2014/main" id="{BD2CA7D2-0D54-4D85-B219-226707D4770A}"/>
              </a:ext>
            </a:extLst>
          </p:cNvPr>
          <p:cNvSpPr/>
          <p:nvPr/>
        </p:nvSpPr>
        <p:spPr>
          <a:xfrm>
            <a:off x="5609163" y="2539807"/>
            <a:ext cx="1177290" cy="267335"/>
          </a:xfrm>
          <a:prstGeom prst="round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Fedris : Validation</a:t>
            </a:r>
            <a:endParaRPr kumimoji="0" lang="fr-BE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3" name="Rectangle : coins arrondis 92">
            <a:extLst>
              <a:ext uri="{FF2B5EF4-FFF2-40B4-BE49-F238E27FC236}">
                <a16:creationId xmlns:a16="http://schemas.microsoft.com/office/drawing/2014/main" id="{CEDAC867-982F-4613-A47B-08FCC886F89B}"/>
              </a:ext>
            </a:extLst>
          </p:cNvPr>
          <p:cNvSpPr/>
          <p:nvPr/>
        </p:nvSpPr>
        <p:spPr>
          <a:xfrm>
            <a:off x="3704798" y="2541077"/>
            <a:ext cx="1176655" cy="266065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Fedris : Refus</a:t>
            </a:r>
            <a:endParaRPr kumimoji="0" lang="fr-BE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4" name="Rectangle : coins arrondis 93">
            <a:extLst>
              <a:ext uri="{FF2B5EF4-FFF2-40B4-BE49-F238E27FC236}">
                <a16:creationId xmlns:a16="http://schemas.microsoft.com/office/drawing/2014/main" id="{27F9C334-A79B-45C3-9B8B-148808A96B27}"/>
              </a:ext>
            </a:extLst>
          </p:cNvPr>
          <p:cNvSpPr/>
          <p:nvPr/>
        </p:nvSpPr>
        <p:spPr>
          <a:xfrm>
            <a:off x="6720098" y="4376890"/>
            <a:ext cx="1176655" cy="266065"/>
          </a:xfrm>
          <a:prstGeom prst="roundRect">
            <a:avLst/>
          </a:prstGeom>
          <a:gradFill rotWithShape="1">
            <a:gsLst>
              <a:gs pos="0">
                <a:srgbClr val="ED7D31">
                  <a:lumMod val="110000"/>
                  <a:satMod val="105000"/>
                  <a:tint val="67000"/>
                </a:srgbClr>
              </a:gs>
              <a:gs pos="50000">
                <a:srgbClr val="ED7D31">
                  <a:lumMod val="105000"/>
                  <a:satMod val="103000"/>
                  <a:tint val="73000"/>
                </a:srgbClr>
              </a:gs>
              <a:gs pos="100000">
                <a:srgbClr val="ED7D31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Fedris : Refus </a:t>
            </a:r>
            <a:endParaRPr kumimoji="0" lang="fr-BE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5" name="Rectangle : coins arrondis 94">
            <a:extLst>
              <a:ext uri="{FF2B5EF4-FFF2-40B4-BE49-F238E27FC236}">
                <a16:creationId xmlns:a16="http://schemas.microsoft.com/office/drawing/2014/main" id="{2A176B09-456E-446B-AB0B-6428EBFC81C9}"/>
              </a:ext>
            </a:extLst>
          </p:cNvPr>
          <p:cNvSpPr/>
          <p:nvPr/>
        </p:nvSpPr>
        <p:spPr>
          <a:xfrm>
            <a:off x="9533511" y="4360848"/>
            <a:ext cx="1177290" cy="267335"/>
          </a:xfrm>
          <a:prstGeom prst="round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Fedris : Validation</a:t>
            </a:r>
            <a:endParaRPr kumimoji="0" lang="fr-BE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C316FCAA-B654-473A-B249-34749418E1E8}"/>
              </a:ext>
            </a:extLst>
          </p:cNvPr>
          <p:cNvCxnSpPr>
            <a:cxnSpLocks/>
            <a:endCxn id="91" idx="0"/>
          </p:cNvCxnSpPr>
          <p:nvPr/>
        </p:nvCxnSpPr>
        <p:spPr>
          <a:xfrm flipH="1">
            <a:off x="3254611" y="4056564"/>
            <a:ext cx="9728" cy="586391"/>
          </a:xfrm>
          <a:prstGeom prst="line">
            <a:avLst/>
          </a:prstGeom>
          <a:noFill/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</p:cxnSp>
      <p:pic>
        <p:nvPicPr>
          <p:cNvPr id="104" name="image2.jpeg">
            <a:extLst>
              <a:ext uri="{FF2B5EF4-FFF2-40B4-BE49-F238E27FC236}">
                <a16:creationId xmlns:a16="http://schemas.microsoft.com/office/drawing/2014/main" id="{1A673A6A-659D-414C-B13A-D04D5556C283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970" y="8084352"/>
            <a:ext cx="2089721" cy="1053255"/>
          </a:xfrm>
          <a:prstGeom prst="rect">
            <a:avLst/>
          </a:prstGeom>
        </p:spPr>
      </p:pic>
      <p:sp>
        <p:nvSpPr>
          <p:cNvPr id="105" name="Rechthoek: afgeronde hoeken 29">
            <a:extLst>
              <a:ext uri="{FF2B5EF4-FFF2-40B4-BE49-F238E27FC236}">
                <a16:creationId xmlns:a16="http://schemas.microsoft.com/office/drawing/2014/main" id="{A8FD9138-23D7-4CBD-A95E-7C576E64F018}"/>
              </a:ext>
            </a:extLst>
          </p:cNvPr>
          <p:cNvSpPr/>
          <p:nvPr/>
        </p:nvSpPr>
        <p:spPr>
          <a:xfrm>
            <a:off x="543584" y="6213562"/>
            <a:ext cx="3512901" cy="1368709"/>
          </a:xfrm>
          <a:prstGeom prst="roundRect">
            <a:avLst>
              <a:gd name="adj" fmla="val 6589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CPMT (Conseiller en Prévention Médecin du Travail)</a:t>
            </a:r>
          </a:p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CPAP (Conseiller en Prévention Aspects Psycho-sociaux) </a:t>
            </a:r>
          </a:p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CT (Intervenant Coordinateur de trajet) </a:t>
            </a:r>
          </a:p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VP (Intervenant Volet Psychologique) </a:t>
            </a:r>
          </a:p>
          <a:p>
            <a:pPr marL="0" marR="0" lvl="0" indent="0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VC (Intervenant Volet Corporel) </a:t>
            </a:r>
            <a:endParaRPr kumimoji="0" lang="fr-BE" sz="11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Flèche : bas 112">
            <a:extLst>
              <a:ext uri="{FF2B5EF4-FFF2-40B4-BE49-F238E27FC236}">
                <a16:creationId xmlns:a16="http://schemas.microsoft.com/office/drawing/2014/main" id="{FF70BC63-57BB-407F-BD17-71D275F5C6CE}"/>
              </a:ext>
            </a:extLst>
          </p:cNvPr>
          <p:cNvSpPr/>
          <p:nvPr/>
        </p:nvSpPr>
        <p:spPr>
          <a:xfrm>
            <a:off x="6416564" y="4659803"/>
            <a:ext cx="739777" cy="4957647"/>
          </a:xfrm>
          <a:prstGeom prst="downArrow">
            <a:avLst/>
          </a:prstGeom>
          <a:solidFill>
            <a:srgbClr val="4472C4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ot="0" spcFirstLastPara="0" vert="vert270" wrap="square" lIns="91440" tIns="45720" rIns="91440" bIns="4572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rebuchet MS" panose="020B0603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Durée maximum : 2 ans</a:t>
            </a:r>
            <a:endParaRPr kumimoji="0" lang="fr-BE" sz="1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91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graphicEl>
                                              <a:dgm id="{214559BE-4F77-49F1-B77D-D1A7EE247A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6">
                                            <p:graphicEl>
                                              <a:dgm id="{214559BE-4F77-49F1-B77D-D1A7EE247A6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graphicEl>
                                              <a:dgm id="{EF2045F9-BEAC-4798-AC85-1270AD7F06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>
                                            <p:graphicEl>
                                              <a:dgm id="{EF2045F9-BEAC-4798-AC85-1270AD7F06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graphicEl>
                                              <a:dgm id="{3F3D0453-D2B5-4D7A-A0F4-338783E89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6">
                                            <p:graphicEl>
                                              <a:dgm id="{3F3D0453-D2B5-4D7A-A0F4-338783E89E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graphicEl>
                                              <a:dgm id="{DC75EB81-0D36-41A0-AEAE-CE605DA183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6">
                                            <p:graphicEl>
                                              <a:dgm id="{DC75EB81-0D36-41A0-AEAE-CE605DA183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graphicEl>
                                              <a:dgm id="{BF99BEA4-58BB-4C10-B2A1-0EA153C040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6">
                                            <p:graphicEl>
                                              <a:dgm id="{BF99BEA4-58BB-4C10-B2A1-0EA153C040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graphicEl>
                                              <a:dgm id="{8262912D-8963-4C80-8B01-55EA97C9C3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6">
                                            <p:graphicEl>
                                              <a:dgm id="{8262912D-8963-4C80-8B01-55EA97C9C3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graphicEl>
                                              <a:dgm id="{8BAEE160-32E0-4988-B2FE-81DAC743F2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6">
                                            <p:graphicEl>
                                              <a:dgm id="{8BAEE160-32E0-4988-B2FE-81DAC743F2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graphicEl>
                                              <a:dgm id="{DA53E1B6-4C50-40B7-B03F-F5A37EEFD1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6">
                                            <p:graphicEl>
                                              <a:dgm id="{DA53E1B6-4C50-40B7-B03F-F5A37EEFD1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graphicEl>
                                              <a:dgm id="{16B09C55-6A82-4C1E-971C-0E78CC63A2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6">
                                            <p:graphicEl>
                                              <a:dgm id="{16B09C55-6A82-4C1E-971C-0E78CC63A2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graphicEl>
                                              <a:dgm id="{3FD4E449-9D93-4132-9BD8-B8A7CC4E42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6">
                                            <p:graphicEl>
                                              <a:dgm id="{3FD4E449-9D93-4132-9BD8-B8A7CC4E42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graphicEl>
                                              <a:dgm id="{819979D9-7328-47B4-8AD1-E575990511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6">
                                            <p:graphicEl>
                                              <a:dgm id="{819979D9-7328-47B4-8AD1-E575990511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graphicEl>
                                              <a:dgm id="{86E794C6-11CD-44A3-98F4-739F8E7C03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6">
                                            <p:graphicEl>
                                              <a:dgm id="{86E794C6-11CD-44A3-98F4-739F8E7C03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graphicEl>
                                              <a:dgm id="{C8824F3B-3AAE-4E55-A26D-8BC93B4569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6">
                                            <p:graphicEl>
                                              <a:dgm id="{C8824F3B-3AAE-4E55-A26D-8BC93B4569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graphicEl>
                                              <a:dgm id="{07B1AB6E-2334-4545-B9FE-634FB95129B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6">
                                            <p:graphicEl>
                                              <a:dgm id="{07B1AB6E-2334-4545-B9FE-634FB95129B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graphicEl>
                                              <a:dgm id="{E5261F88-9464-41E1-9A15-F500A33EE5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6">
                                            <p:graphicEl>
                                              <a:dgm id="{E5261F88-9464-41E1-9A15-F500A33EE5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graphicEl>
                                              <a:dgm id="{188DAAC9-1FE9-4CA3-94F6-E31736B3BB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76">
                                            <p:graphicEl>
                                              <a:dgm id="{188DAAC9-1FE9-4CA3-94F6-E31736B3BB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graphicEl>
                                              <a:dgm id="{A20505A4-8C50-4A6E-BFF8-C399681406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6">
                                            <p:graphicEl>
                                              <a:dgm id="{A20505A4-8C50-4A6E-BFF8-C3996814067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graphicEl>
                                              <a:dgm id="{3503065C-C5CC-43BA-80A5-7167B3C896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76">
                                            <p:graphicEl>
                                              <a:dgm id="{3503065C-C5CC-43BA-80A5-7167B3C896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graphicEl>
                                              <a:dgm id="{436A45B8-317B-42D1-8410-CD8DCC6FF0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76">
                                            <p:graphicEl>
                                              <a:dgm id="{436A45B8-317B-42D1-8410-CD8DCC6FF0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1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0" grpId="0" animBg="1"/>
      <p:bldP spid="79" grpId="0" animBg="1"/>
      <p:bldP spid="78" grpId="0" animBg="1"/>
      <p:bldP spid="74" grpId="0" animBg="1"/>
      <p:bldP spid="75" grpId="0"/>
      <p:bldGraphic spid="76" grpId="0" uiExpand="1">
        <p:bldSub>
          <a:bldDgm bld="one"/>
        </p:bldSub>
      </p:bldGraphic>
      <p:bldP spid="81" grpId="0"/>
      <p:bldP spid="82" grpId="0"/>
      <p:bldP spid="84" grpId="0"/>
      <p:bldP spid="85" grpId="0" animBg="1"/>
      <p:bldP spid="86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1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5">
            <a:extLst>
              <a:ext uri="{FF2B5EF4-FFF2-40B4-BE49-F238E27FC236}">
                <a16:creationId xmlns:a16="http://schemas.microsoft.com/office/drawing/2014/main" id="{9F4D52C9-BEA5-4A64-A00C-D1F7B816C9C9}"/>
              </a:ext>
            </a:extLst>
          </p:cNvPr>
          <p:cNvSpPr/>
          <p:nvPr/>
        </p:nvSpPr>
        <p:spPr>
          <a:xfrm>
            <a:off x="6584434" y="1730718"/>
            <a:ext cx="8961060" cy="4293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2250" marR="0" lvl="0" indent="-2222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DA7100"/>
              </a:buClr>
              <a:buSzPct val="115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Korte</a:t>
            </a:r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 </a:t>
            </a:r>
            <a:r>
              <a:rPr kumimoji="0" lang="fr-B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geschiedenis</a:t>
            </a:r>
            <a:endParaRPr kumimoji="0" lang="fr-BE" sz="2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  <a:p>
            <a:pPr marL="222250" marR="0" lvl="0" indent="-2222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DA7100"/>
              </a:buClr>
              <a:buSzPct val="115000"/>
              <a:buFont typeface="Arial" panose="020B0604020202020204" pitchFamily="34" charset="0"/>
              <a:buChar char="•"/>
              <a:tabLst/>
              <a:defRPr/>
            </a:pPr>
            <a:r>
              <a:rPr lang="fr-BE" sz="2800" dirty="0" err="1">
                <a:solidFill>
                  <a:srgbClr val="F79646">
                    <a:lumMod val="75000"/>
                  </a:srgbClr>
                </a:solidFill>
                <a:latin typeface="Bahnschrift SemiBold" panose="020B0502040204020203" pitchFamily="34" charset="0"/>
              </a:rPr>
              <a:t>Evaluatie</a:t>
            </a:r>
            <a:r>
              <a:rPr lang="fr-BE" sz="2800" dirty="0">
                <a:solidFill>
                  <a:srgbClr val="F79646">
                    <a:lumMod val="75000"/>
                  </a:srgbClr>
                </a:solidFill>
                <a:latin typeface="Bahnschrift SemiBold" panose="020B0502040204020203" pitchFamily="34" charset="0"/>
              </a:rPr>
              <a:t> van het </a:t>
            </a:r>
            <a:r>
              <a:rPr lang="fr-BE" sz="2800" dirty="0" err="1">
                <a:solidFill>
                  <a:srgbClr val="F79646">
                    <a:lumMod val="75000"/>
                  </a:srgbClr>
                </a:solidFill>
                <a:latin typeface="Bahnschrift SemiBold" panose="020B0502040204020203" pitchFamily="34" charset="0"/>
              </a:rPr>
              <a:t>pilootproject</a:t>
            </a:r>
            <a:endParaRPr lang="fr-BE" sz="2800" dirty="0">
              <a:solidFill>
                <a:srgbClr val="F79646">
                  <a:lumMod val="75000"/>
                </a:srgbClr>
              </a:solidFill>
              <a:latin typeface="Bahnschrift SemiBold" panose="020B0502040204020203" pitchFamily="34" charset="0"/>
            </a:endParaRPr>
          </a:p>
          <a:p>
            <a:pPr marL="222250" marR="0" lvl="0" indent="-2222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DA7100"/>
              </a:buClr>
              <a:buSzPct val="115000"/>
              <a:buFont typeface="Arial" panose="020B0604020202020204" pitchFamily="34" charset="0"/>
              <a:buChar char="•"/>
              <a:tabLst/>
              <a:defRPr/>
            </a:pPr>
            <a:r>
              <a:rPr lang="fr-BE" sz="2800" dirty="0">
                <a:solidFill>
                  <a:srgbClr val="F79646">
                    <a:lumMod val="75000"/>
                  </a:srgbClr>
                </a:solidFill>
                <a:latin typeface="Bahnschrift SemiBold" panose="020B0502040204020203" pitchFamily="34" charset="0"/>
              </a:rPr>
              <a:t>Programma ter </a:t>
            </a:r>
            <a:r>
              <a:rPr lang="fr-BE" sz="2800" dirty="0" err="1">
                <a:solidFill>
                  <a:srgbClr val="F79646">
                    <a:lumMod val="75000"/>
                  </a:srgbClr>
                </a:solidFill>
                <a:latin typeface="Bahnschrift SemiBold" panose="020B0502040204020203" pitchFamily="34" charset="0"/>
              </a:rPr>
              <a:t>preventie</a:t>
            </a:r>
            <a:r>
              <a:rPr lang="fr-BE" sz="2800" dirty="0">
                <a:solidFill>
                  <a:srgbClr val="F79646">
                    <a:lumMod val="75000"/>
                  </a:srgbClr>
                </a:solidFill>
                <a:latin typeface="Bahnschrift SemiBold" panose="020B0502040204020203" pitchFamily="34" charset="0"/>
              </a:rPr>
              <a:t> van  burn-out: w</a:t>
            </a:r>
            <a:r>
              <a:rPr kumimoji="0" lang="fr-B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ettelijk</a:t>
            </a:r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 </a:t>
            </a:r>
            <a:r>
              <a:rPr kumimoji="0" lang="fr-B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kader</a:t>
            </a:r>
            <a:endParaRPr kumimoji="0" lang="fr-BE" sz="2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  <a:p>
            <a:pPr marL="222250" marR="0" lvl="0" indent="-22225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DA7100"/>
              </a:buClr>
              <a:buSzPct val="115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Presentatie</a:t>
            </a:r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 van de </a:t>
            </a:r>
            <a:r>
              <a:rPr kumimoji="0" lang="fr-B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nieuwe</a:t>
            </a:r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 </a:t>
            </a:r>
            <a:r>
              <a:rPr kumimoji="0" lang="fr-BE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Bahnschrift SemiBold" panose="020B0502040204020203" pitchFamily="34" charset="0"/>
                <a:ea typeface="+mn-ea"/>
                <a:cs typeface="+mn-cs"/>
              </a:rPr>
              <a:t>traject</a:t>
            </a:r>
            <a:endParaRPr lang="fr-BE" sz="2800" dirty="0">
              <a:solidFill>
                <a:srgbClr val="F79646">
                  <a:lumMod val="75000"/>
                </a:srgbClr>
              </a:solidFill>
              <a:latin typeface="Bahnschrift SemiBold" panose="020B0502040204020203" pitchFamily="34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750"/>
              </a:spcBef>
              <a:spcAft>
                <a:spcPts val="0"/>
              </a:spcAft>
              <a:buClr>
                <a:srgbClr val="DA7100"/>
              </a:buClr>
              <a:buSzPct val="115000"/>
              <a:buFontTx/>
              <a:buNone/>
              <a:tabLst/>
              <a:defRPr/>
            </a:pPr>
            <a:endParaRPr kumimoji="0" lang="fr-BE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SemiBold" panose="020B0502040204020203" pitchFamily="34" charset="0"/>
              <a:ea typeface="+mn-ea"/>
              <a:cs typeface="+mn-cs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C853CC35-FBE1-4ED6-8419-F790A90954FB}"/>
              </a:ext>
            </a:extLst>
          </p:cNvPr>
          <p:cNvSpPr txBox="1">
            <a:spLocks/>
          </p:cNvSpPr>
          <p:nvPr/>
        </p:nvSpPr>
        <p:spPr>
          <a:xfrm>
            <a:off x="6088144" y="502527"/>
            <a:ext cx="9669757" cy="90683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8000" kern="1200" cap="all" baseline="0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  <a:ea typeface="+mj-ea"/>
                <a:cs typeface="+mj-cs"/>
              </a:defRPr>
            </a:lvl1pPr>
          </a:lstStyle>
          <a:p>
            <a:pPr marR="0" indent="0" fontAlgn="auto">
              <a:lnSpc>
                <a:spcPct val="10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lang="fr-BE" sz="4800" dirty="0">
                <a:solidFill>
                  <a:srgbClr val="C0504D">
                    <a:lumMod val="10000"/>
                  </a:srgbClr>
                </a:solidFill>
                <a:latin typeface="Bahnschrift SemiBold" panose="020B0502040204020203" pitchFamily="34" charset="0"/>
              </a:rPr>
              <a:t>Planning van de </a:t>
            </a:r>
            <a:r>
              <a:rPr lang="fr-BE" sz="4800" dirty="0" err="1">
                <a:solidFill>
                  <a:srgbClr val="C0504D">
                    <a:lumMod val="10000"/>
                  </a:srgbClr>
                </a:solidFill>
                <a:latin typeface="Bahnschrift SemiBold" panose="020B0502040204020203" pitchFamily="34" charset="0"/>
              </a:rPr>
              <a:t>Presentatie</a:t>
            </a:r>
            <a:endParaRPr lang="fr-BE" sz="4800" dirty="0">
              <a:solidFill>
                <a:srgbClr val="C0504D">
                  <a:lumMod val="10000"/>
                </a:srgbClr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1101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CFBDE3E-0561-4AE8-9EBA-ACAFAD31417B}"/>
              </a:ext>
            </a:extLst>
          </p:cNvPr>
          <p:cNvSpPr txBox="1">
            <a:spLocks/>
          </p:cNvSpPr>
          <p:nvPr/>
        </p:nvSpPr>
        <p:spPr>
          <a:xfrm>
            <a:off x="6179913" y="2303670"/>
            <a:ext cx="11543323" cy="6455320"/>
          </a:xfrm>
          <a:prstGeom prst="rect">
            <a:avLst/>
          </a:prstGeom>
        </p:spPr>
        <p:txBody>
          <a:bodyPr vert="horz" lIns="0" tIns="36000" rIns="91440" bIns="45720" rtlCol="0">
            <a:noAutofit/>
          </a:bodyPr>
          <a:lstStyle>
            <a:lvl1pPr marL="222250" indent="-2222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46088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623888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623888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23888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2250" marR="0" lvl="0" indent="-22225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7100"/>
              </a:buClr>
              <a:buSzPct val="115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 Une </a:t>
            </a:r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DA7100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approche de prévention secondaire </a:t>
            </a:r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est pertinente et </a:t>
            </a:r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DA7100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efficace</a:t>
            </a:r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 sur le maintien et le retour au travail.</a:t>
            </a:r>
          </a:p>
          <a:p>
            <a:pPr marL="222250" marR="0" lvl="0" indent="-22225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7100"/>
              </a:buClr>
              <a:buSzPct val="115000"/>
              <a:buFont typeface="Arial" panose="020B0604020202020204" pitchFamily="34" charset="0"/>
              <a:buChar char="•"/>
              <a:tabLst/>
              <a:defRPr/>
            </a:pPr>
            <a:endParaRPr kumimoji="0" lang="fr-BE" sz="2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  <a:p>
            <a:pPr marL="222250" marR="0" lvl="0" indent="-22225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7100"/>
              </a:buClr>
              <a:buSzPct val="115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 Un trajet personnalisé, structuré et coordonné par un </a:t>
            </a:r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DA7100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réseau de professionnels compétents et formés</a:t>
            </a:r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 à la thématique « </a:t>
            </a:r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DA7100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travail et santé</a:t>
            </a:r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 » permet d’éviter les errances thérapeutiques.</a:t>
            </a:r>
          </a:p>
          <a:p>
            <a:pPr marL="446088" marR="0" lvl="2" indent="0" algn="just" defTabSz="685800" rtl="0" eaLnBrk="1" fontAlgn="auto" latinLnBrk="0" hangingPunct="1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DA7100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endParaRPr kumimoji="0" lang="fr-BE" sz="2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  <a:p>
            <a:pPr marL="222250" marR="0" lvl="0" indent="-22225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7100"/>
              </a:buClr>
              <a:buSzPct val="115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 L’</a:t>
            </a:r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DA7100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articulation </a:t>
            </a:r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entre acteurs du </a:t>
            </a:r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DA7100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travail </a:t>
            </a:r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et de la</a:t>
            </a:r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DA7100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 santé mentale </a:t>
            </a:r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doit être intensifiée et facilitée.</a:t>
            </a:r>
          </a:p>
          <a:p>
            <a:pPr marL="222250" marR="0" lvl="0" indent="-22225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7100"/>
              </a:buClr>
              <a:buSzPct val="115000"/>
              <a:buFont typeface="Arial" panose="020B0604020202020204" pitchFamily="34" charset="0"/>
              <a:buChar char="•"/>
              <a:tabLst/>
              <a:defRPr/>
            </a:pPr>
            <a:endParaRPr kumimoji="0" lang="fr-BE" sz="2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  <a:p>
            <a:pPr marL="222250" marR="0" lvl="0" indent="-2222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7100"/>
              </a:buClr>
              <a:buSzPct val="115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 Enjeu majeur de santé publique pour les années à venir : la prévention de la </a:t>
            </a:r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DA7100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souffrance mentale liée au travail </a:t>
            </a:r>
            <a:r>
              <a:rPr kumimoji="0" lang="fr-BE" sz="28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  <a:t>aux niveaux micro, méso et macrosocial. </a:t>
            </a:r>
            <a:br>
              <a:rPr kumimoji="0" lang="nl-NL" sz="28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highlight>
                  <a:srgbClr val="FFFF00"/>
                </a:highlight>
                <a:uLnTx/>
                <a:uFillTx/>
                <a:latin typeface="Bahnschrift Light" panose="020B0502040204020203" pitchFamily="34" charset="0"/>
                <a:ea typeface="+mn-ea"/>
                <a:cs typeface="+mn-cs"/>
              </a:rPr>
            </a:b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highlight>
                <a:srgbClr val="FFFF00"/>
              </a:highlight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  <a:p>
            <a:pPr marL="222250" marR="0" lvl="0" indent="-2222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7100"/>
              </a:buClr>
              <a:buSzPct val="115000"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highlight>
                <a:srgbClr val="FFFF00"/>
              </a:highlight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  <a:p>
            <a:pPr marL="0" marR="0" lvl="0" indent="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7100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endParaRPr kumimoji="0" lang="fr-BE" sz="2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  <a:p>
            <a:pPr marL="0" marR="0" lvl="0" indent="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7100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endParaRPr kumimoji="0" lang="fr-BE" sz="10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Bahnschrift Light" panose="020B0502040204020203" pitchFamily="34" charset="0"/>
              <a:ea typeface="+mn-ea"/>
              <a:cs typeface="+mn-cs"/>
            </a:endParaRPr>
          </a:p>
        </p:txBody>
      </p:sp>
      <p:sp>
        <p:nvSpPr>
          <p:cNvPr id="4" name="Titel 20">
            <a:extLst>
              <a:ext uri="{FF2B5EF4-FFF2-40B4-BE49-F238E27FC236}">
                <a16:creationId xmlns:a16="http://schemas.microsoft.com/office/drawing/2014/main" id="{55E18E52-04BE-42B1-A7AE-055EDB14E514}"/>
              </a:ext>
            </a:extLst>
          </p:cNvPr>
          <p:cNvSpPr txBox="1">
            <a:spLocks/>
          </p:cNvSpPr>
          <p:nvPr/>
        </p:nvSpPr>
        <p:spPr>
          <a:xfrm>
            <a:off x="5761308" y="641448"/>
            <a:ext cx="1078406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8000" kern="1200" cap="all" baseline="0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5400" dirty="0">
                <a:latin typeface="Bahnschrift SemiBold" panose="020B0502040204020203" pitchFamily="34" charset="0"/>
              </a:rPr>
              <a:t>Conclusions et perspectives</a:t>
            </a:r>
          </a:p>
        </p:txBody>
      </p:sp>
    </p:spTree>
    <p:extLst>
      <p:ext uri="{BB962C8B-B14F-4D97-AF65-F5344CB8AC3E}">
        <p14:creationId xmlns:p14="http://schemas.microsoft.com/office/powerpoint/2010/main" val="304326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20">
            <a:extLst>
              <a:ext uri="{FF2B5EF4-FFF2-40B4-BE49-F238E27FC236}">
                <a16:creationId xmlns:a16="http://schemas.microsoft.com/office/drawing/2014/main" id="{55E18E52-04BE-42B1-A7AE-055EDB14E514}"/>
              </a:ext>
            </a:extLst>
          </p:cNvPr>
          <p:cNvSpPr txBox="1">
            <a:spLocks/>
          </p:cNvSpPr>
          <p:nvPr/>
        </p:nvSpPr>
        <p:spPr>
          <a:xfrm>
            <a:off x="5434737" y="5244234"/>
            <a:ext cx="12409126" cy="13621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8000" kern="1200" cap="all" baseline="0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5300" dirty="0">
                <a:latin typeface="Bahnschrift SemiBold" panose="020B0502040204020203" pitchFamily="34" charset="0"/>
              </a:rPr>
              <a:t>OM DE REFLECTIE VERDER TE ZETTEN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DD0B6E6A-0480-4EC5-9375-BF821E6E9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953427" cy="10215144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68C89A13-EAC4-42D1-885B-9CE48E48A8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7664" y="6538771"/>
            <a:ext cx="2086266" cy="211578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D516679-5C74-4817-952D-59567AC818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84154" y="6518515"/>
            <a:ext cx="2086266" cy="209579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88AE3C8-9001-48CA-BBC0-051BBEBDE3DF}"/>
              </a:ext>
            </a:extLst>
          </p:cNvPr>
          <p:cNvSpPr txBox="1"/>
          <p:nvPr/>
        </p:nvSpPr>
        <p:spPr>
          <a:xfrm>
            <a:off x="7004046" y="8889248"/>
            <a:ext cx="1957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 err="1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Suggesties</a:t>
            </a:r>
            <a:endParaRPr lang="nl-BE" sz="2800" b="1" dirty="0">
              <a:solidFill>
                <a:schemeClr val="accent6">
                  <a:lumMod val="75000"/>
                </a:schemeClr>
              </a:solidFill>
              <a:latin typeface="Bahnschrift Light" panose="020B0502040204020203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2296B39-53BF-48B0-BBD6-7A1F534B57C6}"/>
              </a:ext>
            </a:extLst>
          </p:cNvPr>
          <p:cNvSpPr txBox="1"/>
          <p:nvPr/>
        </p:nvSpPr>
        <p:spPr>
          <a:xfrm>
            <a:off x="11238787" y="8889248"/>
            <a:ext cx="3550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 err="1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Bestelling</a:t>
            </a:r>
            <a:r>
              <a:rPr lang="fr-BE" sz="2800" b="1" dirty="0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 brochures</a:t>
            </a:r>
            <a:endParaRPr lang="nl-BE" sz="2800" b="1" dirty="0">
              <a:solidFill>
                <a:schemeClr val="accent6">
                  <a:lumMod val="75000"/>
                </a:schemeClr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EC24AFB-57CF-4DD7-85B4-9FFCCE171C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4046" y="1900073"/>
            <a:ext cx="1957587" cy="2105319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96590F23-6970-4608-93DC-83F13AD7E6AE}"/>
              </a:ext>
            </a:extLst>
          </p:cNvPr>
          <p:cNvSpPr txBox="1"/>
          <p:nvPr/>
        </p:nvSpPr>
        <p:spPr>
          <a:xfrm>
            <a:off x="6902254" y="4170078"/>
            <a:ext cx="2161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Suggestions</a:t>
            </a:r>
            <a:endParaRPr lang="nl-BE" sz="2800" b="1" dirty="0">
              <a:solidFill>
                <a:schemeClr val="accent6">
                  <a:lumMod val="75000"/>
                </a:schemeClr>
              </a:solidFill>
              <a:latin typeface="Bahnschrift Light" panose="020B0502040204020203" pitchFamily="34" charset="0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70C8EEB-A133-4C72-B149-38C76B10E1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84154" y="1874582"/>
            <a:ext cx="2086266" cy="2156299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F269E607-1279-455F-A157-AE82E1CB178D}"/>
              </a:ext>
            </a:extLst>
          </p:cNvPr>
          <p:cNvSpPr txBox="1"/>
          <p:nvPr/>
        </p:nvSpPr>
        <p:spPr>
          <a:xfrm>
            <a:off x="11268634" y="4170078"/>
            <a:ext cx="35621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Commande dépliants</a:t>
            </a:r>
            <a:endParaRPr lang="nl-BE" sz="2800" b="1" dirty="0">
              <a:solidFill>
                <a:schemeClr val="accent6">
                  <a:lumMod val="75000"/>
                </a:schemeClr>
              </a:solidFill>
              <a:latin typeface="Bahnschrift Light" panose="020B0502040204020203" pitchFamily="34" charset="0"/>
            </a:endParaRPr>
          </a:p>
        </p:txBody>
      </p:sp>
      <p:sp>
        <p:nvSpPr>
          <p:cNvPr id="13" name="Titel 20">
            <a:extLst>
              <a:ext uri="{FF2B5EF4-FFF2-40B4-BE49-F238E27FC236}">
                <a16:creationId xmlns:a16="http://schemas.microsoft.com/office/drawing/2014/main" id="{A58802DA-3887-48E7-B3DA-80A024B11BD3}"/>
              </a:ext>
            </a:extLst>
          </p:cNvPr>
          <p:cNvSpPr txBox="1">
            <a:spLocks/>
          </p:cNvSpPr>
          <p:nvPr/>
        </p:nvSpPr>
        <p:spPr>
          <a:xfrm>
            <a:off x="5434737" y="676091"/>
            <a:ext cx="1078406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8000" kern="1200" cap="all" baseline="0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BE" sz="5400" dirty="0">
                <a:latin typeface="Bahnschrift SemiBold" panose="020B0502040204020203" pitchFamily="34" charset="0"/>
              </a:rPr>
              <a:t>POUR POURSUIVRE LA </a:t>
            </a:r>
            <a:r>
              <a:rPr lang="fr-BE" sz="5400" dirty="0" err="1">
                <a:latin typeface="Bahnschrift SemiBold" panose="020B0502040204020203" pitchFamily="34" charset="0"/>
              </a:rPr>
              <a:t>RéFLEXION</a:t>
            </a:r>
            <a:endParaRPr lang="fr-BE" sz="5400" dirty="0"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80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  <p:bldP spid="12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A495B2-2F6C-429F-8F8F-5A720A86B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1756" y="1145375"/>
            <a:ext cx="7215538" cy="1718511"/>
          </a:xfrm>
        </p:spPr>
        <p:txBody>
          <a:bodyPr>
            <a:noAutofit/>
          </a:bodyPr>
          <a:lstStyle/>
          <a:p>
            <a:pPr algn="l"/>
            <a:br>
              <a:rPr lang="fr-BE" sz="8000" dirty="0"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fr-BE" sz="8000" dirty="0">
                <a:solidFill>
                  <a:schemeClr val="bg1"/>
                </a:solidFill>
                <a:latin typeface="Bahnschrift SemiBold" panose="020B0502040204020203" pitchFamily="34" charset="0"/>
              </a:rPr>
              <a:t>Merci pour votre attention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4A6405A-A907-462C-82E4-DCD1CA6E86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4014" y="6189652"/>
            <a:ext cx="8557767" cy="3965009"/>
          </a:xfrm>
        </p:spPr>
        <p:txBody>
          <a:bodyPr>
            <a:normAutofit/>
          </a:bodyPr>
          <a:lstStyle/>
          <a:p>
            <a:r>
              <a:rPr lang="fr-BE" sz="3200" u="sng" dirty="0">
                <a:solidFill>
                  <a:schemeClr val="accent6"/>
                </a:solidFill>
                <a:latin typeface="Bahnschrift Light" panose="020B0502040204020203" pitchFamily="34" charset="0"/>
              </a:rPr>
              <a:t>Contact</a:t>
            </a:r>
            <a:r>
              <a:rPr lang="fr-BE" sz="3200" dirty="0">
                <a:solidFill>
                  <a:schemeClr val="accent6"/>
                </a:solidFill>
                <a:latin typeface="Bahnschrift Light" panose="020B0502040204020203" pitchFamily="34" charset="0"/>
              </a:rPr>
              <a:t>: 02/272 21 70  -  burnout@fedris.be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CE1D3109-554D-4FBA-AD0D-AA035568D644}"/>
              </a:ext>
            </a:extLst>
          </p:cNvPr>
          <p:cNvSpPr txBox="1">
            <a:spLocks/>
          </p:cNvSpPr>
          <p:nvPr/>
        </p:nvSpPr>
        <p:spPr>
          <a:xfrm>
            <a:off x="690031" y="6878234"/>
            <a:ext cx="6779198" cy="1326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54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400" kern="1200">
                <a:solidFill>
                  <a:schemeClr val="accent2">
                    <a:lumMod val="10000"/>
                  </a:schemeClr>
                </a:solidFill>
                <a:latin typeface="Bahnschrift Light SemiCondensed" panose="020B0502040204020203" pitchFamily="34" charset="0"/>
                <a:ea typeface="+mn-ea"/>
                <a:cs typeface="+mn-cs"/>
              </a:defRPr>
            </a:lvl1pPr>
            <a:lvl2pPr marL="1168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en-US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082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400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BE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Light Semi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026" name="Picture 2" descr="https://attachments.office.net/owa/Caroline.Dendoncker%40fedris.be/service.svc/s/GetAttachmentThumbnail?id=AAMkAGNhNTQ1YjVjLWU4MjYtNGYwZS04MDMxLTAxMmI2NGNiN2E1YgBGAAAAAAB1x3UreNgNTaADBt7yzC%2FABwA%2BpW%2BpK5pqTZgpOyv24Hi7AAAAAAEMAAD%2BuWZedH0PQbw138IEYJg7AAB29wr1AAABEgAQAOIFu1WWfchCl0Q93qyLPmk%3D&amp;thumbnailType=2&amp;token=eyJhbGciOiJSUzI1NiIsImtpZCI6IjczRkI5QkJFRjYzNjc4RDRGN0U4NEI0NDBCQUJCMTJBMzM5RDlGOTgiLCJ0eXAiOiJKV1QiLCJ4NXQiOiJjX3VidnZZMmVOVDM2RXRFQzZ1eEtqT2RuNWcifQ.eyJvcmlnaW4iOiJodHRwczovL291dGxvb2sub2ZmaWNlLmNvbSIsInVjIjoiMzA0ZjY2MWZiNjBjNDY0OTlmYWYwNjY0NzZiOTFmNTMiLCJzaWduaW5fc3RhdGUiOiJbXCJkdmNfbW5nZFwiLFwiZHZjX2RtamRcIixcImlua25vd25udHdrXCIsXCJrbXNpXCJdIiwidmVyIjoiRXhjaGFuZ2UuQ2FsbGJhY2suVjEiLCJhcHBjdHhzZW5kZXIiOiJPd2FEb3dubG9hZEA2NmMwMDhhNC1iNTY1LTQ5YTktOTNjOS1jMWU2NGNhZDJlMTEiLCJpc3NyaW5nIjoiU0lQIiwiYXBwY3R4Ijoie1wibXNleGNocHJvdFwiOlwib3dhXCIsXCJwdWlkXCI6XCIxMTUzODAxMTE0ODg0OTM0Nzk5XCIsXCJzY29wZVwiOlwiT3dhRG93bmxvYWRcIixcIm9pZFwiOlwiZDhhNTNjZTgtZGQ4MC00MGRlLTgyZGYtNTg0OTk5Njc4MzYxXCIsXCJwcmltYXJ5c2lkXCI6XCJTLTEtNS0yMS0zNjk5NTUyNDA4LTIxNDA2MTAxMy0yMzI0NTA4MTctMTY4NzkyMjhcIn0iLCJuYmYiOjE3MDI0NjE3MDcsImV4cCI6MTcwMjQ2MjMwNywiaXNzIjoiMDAwMDAwMDItMDAwMC0wZmYxLWNlMDAtMDAwMDAwMDAwMDAwQDY2YzAwOGE0LWI1NjUtNDlhOS05M2M5LWMxZTY0Y2FkMmUxMSIsImF1ZCI6IjAwMDAwMDAyLTAwMDAtMGZmMS1jZTAwLTAwMDAwMDAwMDAwMC9hdHRhY2htZW50cy5vZmZpY2UubmV0QDY2YzAwOGE0LWI1NjUtNDlhOS05M2M5LWMxZTY0Y2FkMmUxMSIsImhhcHAiOiJvd2EifQ.ApXfFmgL4SmppGTq9-56TX9rnixMyxfY8efYV2OqgCTcodWpHB5OkvCjK3vrtqXVi8ARPdGCvToWBvC_xX5sLHVGbgXASv8aubT53Tud93dmjGJPNYRnRRJgbhHIAOBt0_DcReGpImx4au5Y3j5XpJvLRvMdWJAB0Vv-e7AwKseYIJaIig4wfcwbZpIMCUj-ly4pzMsfPTQc9zCNFV5E6ch48sCqloKtVdjsLttRpn8dqcMgwWZAqa8jx6AkSsPt8k0a_K2eGnTQX-UsiJe4BU2WRX7yD4G7LqoO6yxSsVVIn0nOnOsiCFX73UWgO9UggAOEXcCqBa71QEPZILv0Kg&amp;X-OWA-CANARY=-zU4VjXgv0a7HU1u_o-MyNDt6KHC-9sYIcmQar3uc560eaaZdpSdZwmO__IDJ57UXmilajfuraI.&amp;owa=outlook.office.com&amp;scriptVer=20231201002.05&amp;clientId=2D9DDB7842CC498B8D00E462378BAD38&amp;animation=true">
            <a:extLst>
              <a:ext uri="{FF2B5EF4-FFF2-40B4-BE49-F238E27FC236}">
                <a16:creationId xmlns:a16="http://schemas.microsoft.com/office/drawing/2014/main" id="{F30CDFD2-BE33-4FA5-B44D-7800A7F6B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1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B720C27C-79D5-48C0-8DBD-1F1957E0A5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45601" y="9193199"/>
            <a:ext cx="1366198" cy="96146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FEC0439-8143-490E-81E0-2334198B9608}"/>
              </a:ext>
            </a:extLst>
          </p:cNvPr>
          <p:cNvSpPr txBox="1"/>
          <p:nvPr/>
        </p:nvSpPr>
        <p:spPr>
          <a:xfrm>
            <a:off x="345601" y="6878234"/>
            <a:ext cx="8557767" cy="30315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fr-BE" sz="2400" u="sng" dirty="0">
                <a:latin typeface="Bahnschrift Light" panose="020B0502040204020203" pitchFamily="34" charset="0"/>
              </a:rPr>
              <a:t>Rapport d’évaluation du projet pilote burn-out:</a:t>
            </a:r>
          </a:p>
          <a:p>
            <a:pPr>
              <a:spcAft>
                <a:spcPts val="600"/>
              </a:spcAft>
            </a:pPr>
            <a:r>
              <a:rPr lang="fr-BE" sz="2400" dirty="0">
                <a:latin typeface="Bahnschrift Light" panose="020B0502040204020203" pitchFamily="34" charset="0"/>
              </a:rPr>
              <a:t>https://www.fedris.be/fr/professionnel/publications-scientifiques</a:t>
            </a:r>
          </a:p>
          <a:p>
            <a:pPr>
              <a:spcAft>
                <a:spcPts val="600"/>
              </a:spcAft>
            </a:pPr>
            <a:r>
              <a:rPr lang="fr-BE" sz="2400" u="sng" dirty="0">
                <a:latin typeface="Bahnschrift Light" panose="020B0502040204020203" pitchFamily="34" charset="0"/>
              </a:rPr>
              <a:t>Rapport van de </a:t>
            </a:r>
            <a:r>
              <a:rPr lang="fr-BE" sz="2400" u="sng" dirty="0" err="1">
                <a:latin typeface="Bahnschrift Light" panose="020B0502040204020203" pitchFamily="34" charset="0"/>
              </a:rPr>
              <a:t>eindevaluatie</a:t>
            </a:r>
            <a:r>
              <a:rPr lang="fr-BE" sz="2400" u="sng" dirty="0">
                <a:latin typeface="Bahnschrift Light" panose="020B0502040204020203" pitchFamily="34" charset="0"/>
              </a:rPr>
              <a:t> van het </a:t>
            </a:r>
            <a:r>
              <a:rPr lang="fr-BE" sz="2400" u="sng" dirty="0" err="1">
                <a:latin typeface="Bahnschrift Light" panose="020B0502040204020203" pitchFamily="34" charset="0"/>
              </a:rPr>
              <a:t>pilootproject</a:t>
            </a:r>
            <a:r>
              <a:rPr lang="fr-BE" sz="2400" u="sng" dirty="0">
                <a:latin typeface="Bahnschrift Light" panose="020B0502040204020203" pitchFamily="34" charset="0"/>
              </a:rPr>
              <a:t> burn-out: </a:t>
            </a:r>
          </a:p>
          <a:p>
            <a:r>
              <a:rPr lang="fr-BE" sz="2400" dirty="0">
                <a:latin typeface="Bahnschrift Light" panose="020B0502040204020203" pitchFamily="34" charset="0"/>
              </a:rPr>
              <a:t>https://www.fedris.be/nl/professional/wetenschappelijke-</a:t>
            </a:r>
          </a:p>
          <a:p>
            <a:r>
              <a:rPr lang="fr-BE" sz="2400" dirty="0" err="1">
                <a:latin typeface="Bahnschrift Light" panose="020B0502040204020203" pitchFamily="34" charset="0"/>
              </a:rPr>
              <a:t>Publicaties</a:t>
            </a:r>
            <a:endParaRPr lang="fr-BE" sz="2400" dirty="0">
              <a:latin typeface="Bahnschrift Light" panose="020B0502040204020203" pitchFamily="34" charset="0"/>
            </a:endParaRPr>
          </a:p>
          <a:p>
            <a:pPr>
              <a:spcAft>
                <a:spcPts val="600"/>
              </a:spcAft>
            </a:pPr>
            <a:endParaRPr lang="fr-BE" sz="3200" u="sng" dirty="0">
              <a:latin typeface="Bahnschrift Light" panose="020B0502040204020203" pitchFamily="34" charset="0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BA356A9-2FE5-4EEC-9659-1BBD31310FD8}"/>
              </a:ext>
            </a:extLst>
          </p:cNvPr>
          <p:cNvSpPr txBox="1">
            <a:spLocks/>
          </p:cNvSpPr>
          <p:nvPr/>
        </p:nvSpPr>
        <p:spPr>
          <a:xfrm>
            <a:off x="10221756" y="5143500"/>
            <a:ext cx="7215538" cy="17185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600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fr-BE" sz="8000" dirty="0">
                <a:solidFill>
                  <a:schemeClr val="bg1"/>
                </a:solidFill>
                <a:latin typeface="Bahnschrift SemiBold" panose="020B0502040204020203" pitchFamily="34" charset="0"/>
              </a:rPr>
            </a:br>
            <a:r>
              <a:rPr lang="fr-BE" sz="8000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Bedankt</a:t>
            </a:r>
            <a:r>
              <a:rPr lang="fr-BE" sz="8000" dirty="0"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r>
              <a:rPr lang="fr-BE" sz="8000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voor</a:t>
            </a:r>
            <a:r>
              <a:rPr lang="fr-BE" sz="8000" dirty="0"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r>
              <a:rPr lang="fr-BE" sz="8000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jullie</a:t>
            </a:r>
            <a:r>
              <a:rPr lang="fr-BE" sz="8000" dirty="0"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r>
              <a:rPr lang="fr-BE" sz="8000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aandacht</a:t>
            </a:r>
            <a:r>
              <a:rPr lang="fr-BE" sz="8000" dirty="0"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2981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BCAF1D-77E4-4D3B-B427-3DA02F506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8614" y="3139464"/>
            <a:ext cx="11534274" cy="1890057"/>
          </a:xfrm>
        </p:spPr>
        <p:txBody>
          <a:bodyPr>
            <a:normAutofit/>
          </a:bodyPr>
          <a:lstStyle/>
          <a:p>
            <a:pPr algn="r"/>
            <a:r>
              <a:rPr lang="fr-BE" sz="4800" dirty="0" err="1">
                <a:latin typeface="Bahnschrift SemiBold" panose="020B0502040204020203" pitchFamily="34" charset="0"/>
              </a:rPr>
              <a:t>Korte</a:t>
            </a:r>
            <a:r>
              <a:rPr lang="fr-BE" sz="4800" dirty="0">
                <a:latin typeface="Bahnschrift SemiBold" panose="020B0502040204020203" pitchFamily="34" charset="0"/>
              </a:rPr>
              <a:t> </a:t>
            </a:r>
            <a:r>
              <a:rPr lang="fr-BE" sz="4800" dirty="0" err="1">
                <a:latin typeface="Bahnschrift SemiBold" panose="020B0502040204020203" pitchFamily="34" charset="0"/>
              </a:rPr>
              <a:t>geschiedenis</a:t>
            </a:r>
            <a:endParaRPr lang="fr-BE" sz="4800" dirty="0">
              <a:latin typeface="Bahnschrift SemiBold" panose="020B0502040204020203" pitchFamily="34" charset="0"/>
            </a:endParaRPr>
          </a:p>
        </p:txBody>
      </p:sp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F089887F-23DA-448E-988A-70580027809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5525035"/>
              </p:ext>
            </p:extLst>
          </p:nvPr>
        </p:nvGraphicFramePr>
        <p:xfrm>
          <a:off x="954505" y="4187777"/>
          <a:ext cx="16378989" cy="59934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8382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3994A17-2A3A-49FA-8A43-1DD61FDCA0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>
                                            <p:graphicEl>
                                              <a:dgm id="{43994A17-2A3A-49FA-8A43-1DD61FDCA0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94D01B8-D7EA-4954-9770-DA107DD463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">
                                            <p:graphicEl>
                                              <a:dgm id="{994D01B8-D7EA-4954-9770-DA107DD463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FA1FFD6-C5BC-4795-AB46-0C234CFF16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">
                                            <p:graphicEl>
                                              <a:dgm id="{BFA1FFD6-C5BC-4795-AB46-0C234CFF16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3CE821D-2B52-4AF2-832F-443706E6CD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>
                                            <p:graphicEl>
                                              <a:dgm id="{B3CE821D-2B52-4AF2-832F-443706E6CD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ABE3885-2B82-43BF-B1DA-122B754808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6">
                                            <p:graphicEl>
                                              <a:dgm id="{7ABE3885-2B82-43BF-B1DA-122B754808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67AEA0C-BC42-4AA5-88A7-7E92E128DF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6">
                                            <p:graphicEl>
                                              <a:dgm id="{667AEA0C-BC42-4AA5-88A7-7E92E128DF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68DE59A-FA75-450C-97E8-0925EAE9AB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6">
                                            <p:graphicEl>
                                              <a:dgm id="{968DE59A-FA75-450C-97E8-0925EAE9AB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B1206E9-3683-4D23-B054-F278C5794A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6">
                                            <p:graphicEl>
                                              <a:dgm id="{7B1206E9-3683-4D23-B054-F278C5794A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C853CC35-FBE1-4ED6-8419-F790A90954FB}"/>
              </a:ext>
            </a:extLst>
          </p:cNvPr>
          <p:cNvSpPr txBox="1">
            <a:spLocks/>
          </p:cNvSpPr>
          <p:nvPr/>
        </p:nvSpPr>
        <p:spPr>
          <a:xfrm>
            <a:off x="5898778" y="4236667"/>
            <a:ext cx="11454944" cy="90683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8000" kern="1200" cap="all" baseline="0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fr-BE" sz="4800" dirty="0" err="1">
                <a:solidFill>
                  <a:srgbClr val="C0504D">
                    <a:lumMod val="10000"/>
                  </a:srgbClr>
                </a:solidFill>
                <a:latin typeface="Bahnschrift SemiBold" panose="020B0502040204020203" pitchFamily="34" charset="0"/>
              </a:rPr>
              <a:t>evaluatie</a:t>
            </a:r>
            <a:r>
              <a:rPr lang="fr-BE" sz="4800" dirty="0">
                <a:solidFill>
                  <a:srgbClr val="C0504D">
                    <a:lumMod val="10000"/>
                  </a:srgbClr>
                </a:solidFill>
                <a:latin typeface="Bahnschrift SemiBold" panose="020B0502040204020203" pitchFamily="34" charset="0"/>
              </a:rPr>
              <a:t> van het </a:t>
            </a:r>
            <a:r>
              <a:rPr lang="fr-BE" sz="4800" dirty="0" err="1">
                <a:solidFill>
                  <a:srgbClr val="C0504D">
                    <a:lumMod val="10000"/>
                  </a:srgbClr>
                </a:solidFill>
                <a:latin typeface="Bahnschrift SemiBold" panose="020B0502040204020203" pitchFamily="34" charset="0"/>
              </a:rPr>
              <a:t>pilootproject</a:t>
            </a:r>
            <a:endParaRPr lang="fr-BE" sz="4800" dirty="0">
              <a:solidFill>
                <a:srgbClr val="C0504D">
                  <a:lumMod val="10000"/>
                </a:srgbClr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098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B0DB838B-9481-44EF-9DE2-9A4F1F04A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558" y="2862413"/>
            <a:ext cx="11141449" cy="5748136"/>
          </a:xfrm>
          <a:prstGeom prst="rect">
            <a:avLst/>
          </a:prstGeom>
        </p:spPr>
      </p:pic>
      <p:sp>
        <p:nvSpPr>
          <p:cNvPr id="17" name="Titel 16"/>
          <p:cNvSpPr>
            <a:spLocks noGrp="1"/>
          </p:cNvSpPr>
          <p:nvPr>
            <p:ph type="title" idx="4294967295"/>
          </p:nvPr>
        </p:nvSpPr>
        <p:spPr>
          <a:xfrm>
            <a:off x="528500" y="716224"/>
            <a:ext cx="11827566" cy="1143000"/>
          </a:xfrm>
        </p:spPr>
        <p:txBody>
          <a:bodyPr>
            <a:normAutofit fontScale="90000"/>
          </a:bodyPr>
          <a:lstStyle/>
          <a:p>
            <a:pPr algn="l"/>
            <a:r>
              <a:rPr lang="nl-NL" sz="4900" cap="none" dirty="0">
                <a:latin typeface="Bahnschrift SemiBold" panose="020B0502040204020203" pitchFamily="34" charset="0"/>
                <a:cs typeface="Times New Roman" panose="02020603050405020304" pitchFamily="18" charset="0"/>
              </a:rPr>
              <a:t>Verdeling van de aanmeldingsaanvragen volgens informatieverstrekker</a:t>
            </a: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l="29846" r="35816"/>
          <a:stretch>
            <a:fillRect/>
          </a:stretch>
        </p:blipFill>
        <p:spPr>
          <a:xfrm>
            <a:off x="12986327" y="0"/>
            <a:ext cx="5301673" cy="102870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28500" y="8948674"/>
            <a:ext cx="1366198" cy="961462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7F43EF54-83AE-4489-A245-9F12143CC414}"/>
              </a:ext>
            </a:extLst>
          </p:cNvPr>
          <p:cNvSpPr/>
          <p:nvPr/>
        </p:nvSpPr>
        <p:spPr>
          <a:xfrm>
            <a:off x="1370465" y="3260392"/>
            <a:ext cx="2357016" cy="3172492"/>
          </a:xfrm>
          <a:prstGeom prst="rect">
            <a:avLst/>
          </a:prstGeom>
          <a:noFill/>
          <a:ln w="28575" cap="flat" cmpd="sng" algn="ctr">
            <a:solidFill>
              <a:srgbClr val="DA71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0" i="0" u="none" strike="noStrike" kern="0" cap="none" spc="0" normalizeH="0" baseline="0" noProof="0" dirty="0">
                <a:ln>
                  <a:noFill/>
                </a:ln>
                <a:solidFill>
                  <a:srgbClr val="DA71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46,5%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A89F587-9689-4DFB-9FE4-50B51E07C69D}"/>
              </a:ext>
            </a:extLst>
          </p:cNvPr>
          <p:cNvSpPr/>
          <p:nvPr/>
        </p:nvSpPr>
        <p:spPr>
          <a:xfrm>
            <a:off x="3962400" y="5152372"/>
            <a:ext cx="4539916" cy="1280511"/>
          </a:xfrm>
          <a:prstGeom prst="rect">
            <a:avLst/>
          </a:prstGeom>
          <a:noFill/>
          <a:ln w="28575" cap="flat" cmpd="sng" algn="ctr">
            <a:solidFill>
              <a:srgbClr val="81C9DE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0" i="0" u="none" strike="noStrike" kern="0" cap="none" spc="0" normalizeH="0" baseline="0" noProof="0" dirty="0">
                <a:ln>
                  <a:noFill/>
                </a:ln>
                <a:solidFill>
                  <a:srgbClr val="81C9DE">
                    <a:lumMod val="75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33,5%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7EF0BF-144A-440E-855F-6924845F14AE}"/>
              </a:ext>
            </a:extLst>
          </p:cNvPr>
          <p:cNvSpPr/>
          <p:nvPr/>
        </p:nvSpPr>
        <p:spPr>
          <a:xfrm>
            <a:off x="8687597" y="5152373"/>
            <a:ext cx="3325410" cy="1280510"/>
          </a:xfrm>
          <a:prstGeom prst="rect">
            <a:avLst/>
          </a:prstGeom>
          <a:noFill/>
          <a:ln w="28575" cap="flat" cmpd="sng" algn="ctr">
            <a:solidFill>
              <a:srgbClr val="DA7100">
                <a:lumMod val="60000"/>
                <a:lumOff val="4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0" i="0" u="none" strike="noStrike" kern="0" cap="none" spc="0" normalizeH="0" baseline="0" noProof="0" dirty="0">
                <a:ln>
                  <a:noFill/>
                </a:ln>
                <a:solidFill>
                  <a:srgbClr val="DA7100">
                    <a:lumMod val="60000"/>
                    <a:lumOff val="40000"/>
                  </a:srgb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20%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3D3E38-2440-4DB0-8DA8-CC50E874DC1F}"/>
              </a:ext>
            </a:extLst>
          </p:cNvPr>
          <p:cNvSpPr/>
          <p:nvPr/>
        </p:nvSpPr>
        <p:spPr>
          <a:xfrm>
            <a:off x="8341342" y="1489892"/>
            <a:ext cx="3265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dirty="0">
                <a:solidFill>
                  <a:srgbClr val="C0504D">
                    <a:lumMod val="10000"/>
                  </a:srgbClr>
                </a:solidFill>
                <a:latin typeface="Bahnschrift SemiBold" panose="020B0502040204020203" pitchFamily="34" charset="0"/>
              </a:rPr>
              <a:t>(Hansez en Braeckman, 2023)</a:t>
            </a:r>
            <a:endParaRPr lang="fr-BE" cap="all" dirty="0">
              <a:solidFill>
                <a:srgbClr val="C0504D">
                  <a:lumMod val="10000"/>
                </a:srgbClr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787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6"/>
          <p:cNvSpPr>
            <a:spLocks noGrp="1"/>
          </p:cNvSpPr>
          <p:nvPr>
            <p:ph type="title" idx="4294967295"/>
          </p:nvPr>
        </p:nvSpPr>
        <p:spPr>
          <a:xfrm>
            <a:off x="528500" y="716224"/>
            <a:ext cx="11827566" cy="1143000"/>
          </a:xfrm>
        </p:spPr>
        <p:txBody>
          <a:bodyPr>
            <a:normAutofit fontScale="90000"/>
          </a:bodyPr>
          <a:lstStyle/>
          <a:p>
            <a:r>
              <a:rPr lang="fr-BE" sz="4900" cap="none" dirty="0" err="1">
                <a:latin typeface="Bahnschrift SemiBold" panose="020B0502040204020203" pitchFamily="34" charset="0"/>
                <a:cs typeface="Times New Roman" panose="02020603050405020304" pitchFamily="18" charset="0"/>
              </a:rPr>
              <a:t>Verdeling</a:t>
            </a:r>
            <a:r>
              <a:rPr lang="fr-BE" sz="4900" cap="none" dirty="0">
                <a:latin typeface="Bahnschrift SemiBold" panose="020B0502040204020203" pitchFamily="34" charset="0"/>
                <a:cs typeface="Times New Roman" panose="02020603050405020304" pitchFamily="18" charset="0"/>
              </a:rPr>
              <a:t> van de </a:t>
            </a:r>
            <a:r>
              <a:rPr lang="fr-BE" sz="4900" cap="none" dirty="0" err="1">
                <a:latin typeface="Bahnschrift SemiBold" panose="020B0502040204020203" pitchFamily="34" charset="0"/>
                <a:cs typeface="Times New Roman" panose="02020603050405020304" pitchFamily="18" charset="0"/>
              </a:rPr>
              <a:t>aanmeldingsaanvragen</a:t>
            </a:r>
            <a:r>
              <a:rPr lang="fr-BE" sz="4900" cap="none" dirty="0">
                <a:latin typeface="Bahnschrift SemiBold" panose="020B0502040204020203" pitchFamily="34" charset="0"/>
                <a:cs typeface="Times New Roman" panose="02020603050405020304" pitchFamily="18" charset="0"/>
              </a:rPr>
              <a:t> per type </a:t>
            </a:r>
            <a:r>
              <a:rPr lang="fr-BE" sz="4900" cap="none" dirty="0" err="1">
                <a:latin typeface="Bahnschrift SemiBold" panose="020B0502040204020203" pitchFamily="34" charset="0"/>
                <a:cs typeface="Times New Roman" panose="02020603050405020304" pitchFamily="18" charset="0"/>
              </a:rPr>
              <a:t>ondertekenaar</a:t>
            </a:r>
            <a:r>
              <a:rPr lang="fr-BE" sz="4900" cap="none" dirty="0">
                <a:latin typeface="Bahnschrift SemiBold" panose="020B0502040204020203" pitchFamily="34" charset="0"/>
                <a:cs typeface="Times New Roman" panose="02020603050405020304" pitchFamily="18" charset="0"/>
              </a:rPr>
              <a:t>, </a:t>
            </a:r>
            <a:r>
              <a:rPr lang="fr-BE" sz="4900" cap="none" dirty="0" err="1">
                <a:latin typeface="Bahnschrift SemiBold" panose="020B0502040204020203" pitchFamily="34" charset="0"/>
                <a:cs typeface="Times New Roman" panose="02020603050405020304" pitchFamily="18" charset="0"/>
              </a:rPr>
              <a:t>volgens</a:t>
            </a:r>
            <a:r>
              <a:rPr lang="fr-BE" sz="4900" cap="none" dirty="0">
                <a:latin typeface="Bahnschrift SemiBold" panose="020B0502040204020203" pitchFamily="34" charset="0"/>
                <a:cs typeface="Times New Roman" panose="02020603050405020304" pitchFamily="18" charset="0"/>
              </a:rPr>
              <a:t> </a:t>
            </a:r>
            <a:r>
              <a:rPr lang="fr-BE" sz="4900" cap="none" dirty="0" err="1">
                <a:latin typeface="Bahnschrift SemiBold" panose="020B0502040204020203" pitchFamily="34" charset="0"/>
                <a:cs typeface="Times New Roman" panose="02020603050405020304" pitchFamily="18" charset="0"/>
              </a:rPr>
              <a:t>taalrol</a:t>
            </a:r>
            <a:endParaRPr lang="fr-BE" sz="4900" cap="none" dirty="0">
              <a:latin typeface="Bahnschrift SemiBold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29846" r="35816"/>
          <a:stretch>
            <a:fillRect/>
          </a:stretch>
        </p:blipFill>
        <p:spPr>
          <a:xfrm>
            <a:off x="12986327" y="0"/>
            <a:ext cx="5301673" cy="102870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28500" y="8948674"/>
            <a:ext cx="1366198" cy="961462"/>
          </a:xfrm>
          <a:prstGeom prst="rect">
            <a:avLst/>
          </a:prstGeom>
        </p:spPr>
      </p:pic>
      <p:graphicFrame>
        <p:nvGraphicFramePr>
          <p:cNvPr id="18" name="Graphique 17">
            <a:extLst>
              <a:ext uri="{FF2B5EF4-FFF2-40B4-BE49-F238E27FC236}">
                <a16:creationId xmlns:a16="http://schemas.microsoft.com/office/drawing/2014/main" id="{D86CEAD3-2BC9-4404-ADFF-44E2984BE6A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028700" y="1698911"/>
          <a:ext cx="9328293" cy="65508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Cube 18">
            <a:extLst>
              <a:ext uri="{FF2B5EF4-FFF2-40B4-BE49-F238E27FC236}">
                <a16:creationId xmlns:a16="http://schemas.microsoft.com/office/drawing/2014/main" id="{6E30E96F-ED0C-4F8A-B81D-0BAC6B1293F7}"/>
              </a:ext>
            </a:extLst>
          </p:cNvPr>
          <p:cNvSpPr/>
          <p:nvPr/>
        </p:nvSpPr>
        <p:spPr>
          <a:xfrm>
            <a:off x="6897893" y="2950451"/>
            <a:ext cx="1785518" cy="3052784"/>
          </a:xfrm>
          <a:prstGeom prst="cube">
            <a:avLst>
              <a:gd name="adj" fmla="val 22091"/>
            </a:avLst>
          </a:prstGeom>
          <a:solidFill>
            <a:srgbClr val="C00000">
              <a:alpha val="74000"/>
            </a:srgbClr>
          </a:solidFill>
          <a:ln w="57150">
            <a:solidFill>
              <a:srgbClr val="C00000"/>
            </a:solidFill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7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530C81C4-924A-4D95-8F1B-CFB6585D65C8}"/>
              </a:ext>
            </a:extLst>
          </p:cNvPr>
          <p:cNvSpPr/>
          <p:nvPr/>
        </p:nvSpPr>
        <p:spPr>
          <a:xfrm>
            <a:off x="3482145" y="3016666"/>
            <a:ext cx="1785518" cy="2827544"/>
          </a:xfrm>
          <a:prstGeom prst="cube">
            <a:avLst>
              <a:gd name="adj" fmla="val 21032"/>
            </a:avLst>
          </a:prstGeom>
          <a:solidFill>
            <a:srgbClr val="C00000">
              <a:alpha val="74000"/>
            </a:srgbClr>
          </a:solidFill>
          <a:ln w="57150">
            <a:solidFill>
              <a:srgbClr val="C00000"/>
            </a:solidFill>
          </a:ln>
          <a:effectLst/>
        </p:spPr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27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23F22F4-AD40-4122-817E-A18550A067C7}"/>
              </a:ext>
            </a:extLst>
          </p:cNvPr>
          <p:cNvSpPr txBox="1"/>
          <p:nvPr/>
        </p:nvSpPr>
        <p:spPr>
          <a:xfrm>
            <a:off x="7015538" y="4576313"/>
            <a:ext cx="1595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68,6%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69FD1D8-DED8-4D8C-874E-A5A5E0F3C42B}"/>
              </a:ext>
            </a:extLst>
          </p:cNvPr>
          <p:cNvSpPr txBox="1"/>
          <p:nvPr/>
        </p:nvSpPr>
        <p:spPr>
          <a:xfrm>
            <a:off x="3554095" y="4558725"/>
            <a:ext cx="15959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64,8%</a:t>
            </a:r>
          </a:p>
        </p:txBody>
      </p:sp>
      <p:pic>
        <p:nvPicPr>
          <p:cNvPr id="25" name="Image 11">
            <a:extLst>
              <a:ext uri="{FF2B5EF4-FFF2-40B4-BE49-F238E27FC236}">
                <a16:creationId xmlns:a16="http://schemas.microsoft.com/office/drawing/2014/main" id="{BD0B3052-3295-4867-9321-BDA594F195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9858" y="8462138"/>
            <a:ext cx="4898620" cy="1413533"/>
          </a:xfrm>
          <a:prstGeom prst="rect">
            <a:avLst/>
          </a:prstGeom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C7A6FFF5-1C02-464F-A531-F8487181ED46}"/>
              </a:ext>
            </a:extLst>
          </p:cNvPr>
          <p:cNvSpPr/>
          <p:nvPr/>
        </p:nvSpPr>
        <p:spPr>
          <a:xfrm>
            <a:off x="6838331" y="8390408"/>
            <a:ext cx="5301673" cy="98268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770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 uiExpand="1">
        <p:bldSub>
          <a:bldChart bld="series"/>
        </p:bldSub>
      </p:bldGraphic>
      <p:bldP spid="19" grpId="0" animBg="1"/>
      <p:bldP spid="20" grpId="0" animBg="1"/>
      <p:bldP spid="21" grpId="0"/>
      <p:bldP spid="22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C853CC35-FBE1-4ED6-8419-F790A90954FB}"/>
              </a:ext>
            </a:extLst>
          </p:cNvPr>
          <p:cNvSpPr txBox="1">
            <a:spLocks/>
          </p:cNvSpPr>
          <p:nvPr/>
        </p:nvSpPr>
        <p:spPr>
          <a:xfrm>
            <a:off x="5612735" y="337528"/>
            <a:ext cx="14718355" cy="90683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8000" kern="1200" cap="all" baseline="0">
                <a:solidFill>
                  <a:schemeClr val="accent2">
                    <a:lumMod val="10000"/>
                  </a:schemeClr>
                </a:solidFill>
                <a:latin typeface="Bahnschrift SemiBold Condensed" panose="020B0502040204020203" pitchFamily="34" charset="0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fr-BE" sz="3600" dirty="0" err="1">
                <a:solidFill>
                  <a:srgbClr val="C0504D">
                    <a:lumMod val="10000"/>
                  </a:srgbClr>
                </a:solidFill>
                <a:latin typeface="Bahnschrift SemiBold" panose="020B0502040204020203" pitchFamily="34" charset="0"/>
              </a:rPr>
              <a:t>Risicofactoren</a:t>
            </a:r>
            <a:r>
              <a:rPr lang="fr-BE" sz="3600" dirty="0">
                <a:solidFill>
                  <a:srgbClr val="C0504D">
                    <a:lumMod val="10000"/>
                  </a:srgbClr>
                </a:solidFill>
                <a:latin typeface="Bahnschrift SemiBold" panose="020B0502040204020203" pitchFamily="34" charset="0"/>
              </a:rPr>
              <a:t> in de </a:t>
            </a:r>
            <a:r>
              <a:rPr lang="fr-BE" sz="3600" dirty="0" err="1">
                <a:solidFill>
                  <a:srgbClr val="C0504D">
                    <a:lumMod val="10000"/>
                  </a:srgbClr>
                </a:solidFill>
                <a:latin typeface="Bahnschrift SemiBold" panose="020B0502040204020203" pitchFamily="34" charset="0"/>
              </a:rPr>
              <a:t>aanmeldingsaanvraag</a:t>
            </a:r>
            <a:endParaRPr lang="fr-BE" sz="3600" dirty="0">
              <a:solidFill>
                <a:srgbClr val="C0504D">
                  <a:lumMod val="10000"/>
                </a:srgbClr>
              </a:solidFill>
              <a:latin typeface="Bahnschrift SemiBold" panose="020B0502040204020203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0D10B85-300C-4403-BED2-38AC75220A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987" y="1192602"/>
            <a:ext cx="8069148" cy="383005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B39EB1C-AA2D-4068-AF23-18319479B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425" y="6159760"/>
            <a:ext cx="8293435" cy="365218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FCB0D8-D0A6-452E-AFB1-0409F635F659}"/>
              </a:ext>
            </a:extLst>
          </p:cNvPr>
          <p:cNvSpPr/>
          <p:nvPr/>
        </p:nvSpPr>
        <p:spPr>
          <a:xfrm>
            <a:off x="5612735" y="5268044"/>
            <a:ext cx="12675265" cy="646331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nl-NL" sz="3600" cap="all" dirty="0">
                <a:solidFill>
                  <a:srgbClr val="C0504D">
                    <a:lumMod val="10000"/>
                  </a:srgbClr>
                </a:solidFill>
                <a:latin typeface="Bahnschrift SemiBold" panose="020B0502040204020203" pitchFamily="34" charset="0"/>
                <a:ea typeface="+mj-ea"/>
                <a:cs typeface="+mj-cs"/>
              </a:rPr>
              <a:t>Ontbrekende middelen in de aanmeldingsaanvraag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D007079-AE17-4047-8542-C732C8319E37}"/>
              </a:ext>
            </a:extLst>
          </p:cNvPr>
          <p:cNvSpPr txBox="1"/>
          <p:nvPr/>
        </p:nvSpPr>
        <p:spPr>
          <a:xfrm>
            <a:off x="7207620" y="2758746"/>
            <a:ext cx="29034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1</a:t>
            </a:r>
          </a:p>
        </p:txBody>
      </p:sp>
      <p:sp>
        <p:nvSpPr>
          <p:cNvPr id="11" name="ZoneTexte 12">
            <a:extLst>
              <a:ext uri="{FF2B5EF4-FFF2-40B4-BE49-F238E27FC236}">
                <a16:creationId xmlns:a16="http://schemas.microsoft.com/office/drawing/2014/main" id="{A91E0736-C5D0-46D4-9F4E-44F6C4BE0FD4}"/>
              </a:ext>
            </a:extLst>
          </p:cNvPr>
          <p:cNvSpPr txBox="1"/>
          <p:nvPr/>
        </p:nvSpPr>
        <p:spPr>
          <a:xfrm>
            <a:off x="7790426" y="2757378"/>
            <a:ext cx="29034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2</a:t>
            </a:r>
          </a:p>
        </p:txBody>
      </p:sp>
      <p:sp>
        <p:nvSpPr>
          <p:cNvPr id="12" name="ZoneTexte 12">
            <a:extLst>
              <a:ext uri="{FF2B5EF4-FFF2-40B4-BE49-F238E27FC236}">
                <a16:creationId xmlns:a16="http://schemas.microsoft.com/office/drawing/2014/main" id="{B0ED5133-ED04-4B18-AED7-2B422E908F6C}"/>
              </a:ext>
            </a:extLst>
          </p:cNvPr>
          <p:cNvSpPr txBox="1"/>
          <p:nvPr/>
        </p:nvSpPr>
        <p:spPr>
          <a:xfrm>
            <a:off x="8356183" y="2756121"/>
            <a:ext cx="29034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3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DD8E6C9-719C-4A6D-A556-5BF528150402}"/>
              </a:ext>
            </a:extLst>
          </p:cNvPr>
          <p:cNvSpPr txBox="1"/>
          <p:nvPr/>
        </p:nvSpPr>
        <p:spPr>
          <a:xfrm>
            <a:off x="8929817" y="2771492"/>
            <a:ext cx="29034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4</a:t>
            </a:r>
          </a:p>
        </p:txBody>
      </p:sp>
      <p:sp>
        <p:nvSpPr>
          <p:cNvPr id="14" name="ZoneTexte 12">
            <a:extLst>
              <a:ext uri="{FF2B5EF4-FFF2-40B4-BE49-F238E27FC236}">
                <a16:creationId xmlns:a16="http://schemas.microsoft.com/office/drawing/2014/main" id="{C2BC5840-420F-42BF-8A44-9A9912BD5BBE}"/>
              </a:ext>
            </a:extLst>
          </p:cNvPr>
          <p:cNvSpPr txBox="1"/>
          <p:nvPr/>
        </p:nvSpPr>
        <p:spPr>
          <a:xfrm>
            <a:off x="9529461" y="2764866"/>
            <a:ext cx="29034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5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06AA788-A07F-4D5E-8199-7684645ADD83}"/>
              </a:ext>
            </a:extLst>
          </p:cNvPr>
          <p:cNvSpPr txBox="1"/>
          <p:nvPr/>
        </p:nvSpPr>
        <p:spPr>
          <a:xfrm>
            <a:off x="7352790" y="7790003"/>
            <a:ext cx="29034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1</a:t>
            </a:r>
          </a:p>
        </p:txBody>
      </p:sp>
      <p:sp>
        <p:nvSpPr>
          <p:cNvPr id="16" name="ZoneTexte 12">
            <a:extLst>
              <a:ext uri="{FF2B5EF4-FFF2-40B4-BE49-F238E27FC236}">
                <a16:creationId xmlns:a16="http://schemas.microsoft.com/office/drawing/2014/main" id="{E380FC5F-2E34-418B-93AD-B7824C84C2BF}"/>
              </a:ext>
            </a:extLst>
          </p:cNvPr>
          <p:cNvSpPr txBox="1"/>
          <p:nvPr/>
        </p:nvSpPr>
        <p:spPr>
          <a:xfrm>
            <a:off x="7935596" y="7771382"/>
            <a:ext cx="29034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2</a:t>
            </a:r>
          </a:p>
        </p:txBody>
      </p:sp>
      <p:sp>
        <p:nvSpPr>
          <p:cNvPr id="17" name="ZoneTexte 12">
            <a:extLst>
              <a:ext uri="{FF2B5EF4-FFF2-40B4-BE49-F238E27FC236}">
                <a16:creationId xmlns:a16="http://schemas.microsoft.com/office/drawing/2014/main" id="{706609BC-4BAC-405E-919A-09EC4C8942C2}"/>
              </a:ext>
            </a:extLst>
          </p:cNvPr>
          <p:cNvSpPr txBox="1"/>
          <p:nvPr/>
        </p:nvSpPr>
        <p:spPr>
          <a:xfrm>
            <a:off x="8501353" y="7770125"/>
            <a:ext cx="29034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3</a:t>
            </a:r>
          </a:p>
        </p:txBody>
      </p:sp>
      <p:sp>
        <p:nvSpPr>
          <p:cNvPr id="18" name="ZoneTexte 12">
            <a:extLst>
              <a:ext uri="{FF2B5EF4-FFF2-40B4-BE49-F238E27FC236}">
                <a16:creationId xmlns:a16="http://schemas.microsoft.com/office/drawing/2014/main" id="{BC79D808-09C7-4209-A6FA-B84BBE8C6FCA}"/>
              </a:ext>
            </a:extLst>
          </p:cNvPr>
          <p:cNvSpPr txBox="1"/>
          <p:nvPr/>
        </p:nvSpPr>
        <p:spPr>
          <a:xfrm>
            <a:off x="9040481" y="7785496"/>
            <a:ext cx="29034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4</a:t>
            </a:r>
          </a:p>
        </p:txBody>
      </p:sp>
      <p:sp>
        <p:nvSpPr>
          <p:cNvPr id="19" name="ZoneTexte 12">
            <a:extLst>
              <a:ext uri="{FF2B5EF4-FFF2-40B4-BE49-F238E27FC236}">
                <a16:creationId xmlns:a16="http://schemas.microsoft.com/office/drawing/2014/main" id="{7E199779-BE1D-492F-B438-F4779224ACAB}"/>
              </a:ext>
            </a:extLst>
          </p:cNvPr>
          <p:cNvSpPr txBox="1"/>
          <p:nvPr/>
        </p:nvSpPr>
        <p:spPr>
          <a:xfrm>
            <a:off x="9605619" y="7778870"/>
            <a:ext cx="29034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5</a:t>
            </a:r>
          </a:p>
        </p:txBody>
      </p:sp>
      <p:sp>
        <p:nvSpPr>
          <p:cNvPr id="20" name="ZoneTexte 7">
            <a:extLst>
              <a:ext uri="{FF2B5EF4-FFF2-40B4-BE49-F238E27FC236}">
                <a16:creationId xmlns:a16="http://schemas.microsoft.com/office/drawing/2014/main" id="{4EACE0AB-C832-4C99-8743-3A55D48F896F}"/>
              </a:ext>
            </a:extLst>
          </p:cNvPr>
          <p:cNvSpPr txBox="1"/>
          <p:nvPr/>
        </p:nvSpPr>
        <p:spPr>
          <a:xfrm>
            <a:off x="7107200" y="2756930"/>
            <a:ext cx="1615030" cy="447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ZoneTexte 7">
            <a:extLst>
              <a:ext uri="{FF2B5EF4-FFF2-40B4-BE49-F238E27FC236}">
                <a16:creationId xmlns:a16="http://schemas.microsoft.com/office/drawing/2014/main" id="{4F6A903C-7EC4-4E65-81F1-5F9304CBC798}"/>
              </a:ext>
            </a:extLst>
          </p:cNvPr>
          <p:cNvSpPr txBox="1"/>
          <p:nvPr/>
        </p:nvSpPr>
        <p:spPr>
          <a:xfrm>
            <a:off x="7286718" y="7778870"/>
            <a:ext cx="1628759" cy="447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268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20"/>
          <p:cNvSpPr>
            <a:spLocks noGrp="1"/>
          </p:cNvSpPr>
          <p:nvPr>
            <p:ph type="title" idx="4294967295"/>
          </p:nvPr>
        </p:nvSpPr>
        <p:spPr>
          <a:xfrm>
            <a:off x="128337" y="563769"/>
            <a:ext cx="10784066" cy="1143000"/>
          </a:xfrm>
        </p:spPr>
        <p:txBody>
          <a:bodyPr>
            <a:normAutofit fontScale="90000"/>
          </a:bodyPr>
          <a:lstStyle/>
          <a:p>
            <a:r>
              <a:rPr lang="fr-BE" sz="5400" dirty="0" err="1">
                <a:latin typeface="Bahnschrift SemiBold" panose="020B0502040204020203" pitchFamily="34" charset="0"/>
              </a:rPr>
              <a:t>Wetenschappelijke</a:t>
            </a:r>
            <a:r>
              <a:rPr lang="fr-BE" sz="5400" dirty="0">
                <a:latin typeface="Bahnschrift SemiBold" panose="020B0502040204020203" pitchFamily="34" charset="0"/>
              </a:rPr>
              <a:t> </a:t>
            </a:r>
            <a:r>
              <a:rPr lang="nl-BE" sz="5400" dirty="0">
                <a:latin typeface="Bahnschrift SemiBold" panose="020B0502040204020203" pitchFamily="34" charset="0"/>
              </a:rPr>
              <a:t>evaluatie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 l="35891" r="35891"/>
          <a:stretch>
            <a:fillRect/>
          </a:stretch>
        </p:blipFill>
        <p:spPr>
          <a:xfrm>
            <a:off x="12999660" y="57150"/>
            <a:ext cx="5288340" cy="102870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45601" y="9193199"/>
            <a:ext cx="1366198" cy="961462"/>
          </a:xfrm>
          <a:prstGeom prst="rect">
            <a:avLst/>
          </a:prstGeom>
        </p:spPr>
      </p:pic>
      <p:sp>
        <p:nvSpPr>
          <p:cNvPr id="22" name="Espace réservé du texte 2">
            <a:extLst>
              <a:ext uri="{FF2B5EF4-FFF2-40B4-BE49-F238E27FC236}">
                <a16:creationId xmlns:a16="http://schemas.microsoft.com/office/drawing/2014/main" id="{38BCA2DD-4A29-4097-9B60-729717AA41E3}"/>
              </a:ext>
            </a:extLst>
          </p:cNvPr>
          <p:cNvSpPr txBox="1">
            <a:spLocks/>
          </p:cNvSpPr>
          <p:nvPr/>
        </p:nvSpPr>
        <p:spPr>
          <a:xfrm>
            <a:off x="1189122" y="2299750"/>
            <a:ext cx="11529271" cy="8816861"/>
          </a:xfrm>
          <a:prstGeom prst="rect">
            <a:avLst/>
          </a:prstGeom>
        </p:spPr>
        <p:txBody>
          <a:bodyPr vert="horz" lIns="0" tIns="36000" rIns="91440" bIns="45720" rtlCol="0">
            <a:noAutofit/>
          </a:bodyPr>
          <a:lstStyle>
            <a:lvl1pPr marL="222250" indent="-2222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46088" indent="-22383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623888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623888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23888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accent1"/>
              </a:buClr>
              <a:buSzPct val="115000"/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lvl="0" indent="-533400" algn="just">
              <a:buClr>
                <a:srgbClr val="DA7100"/>
              </a:buClr>
              <a:defRPr/>
            </a:pPr>
            <a:r>
              <a:rPr lang="nl-BE" sz="2800" dirty="0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Klinische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efficiëntie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van het Fedris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traject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:</a:t>
            </a:r>
          </a:p>
          <a:p>
            <a:pPr marL="1066800" lvl="1" indent="-533400" algn="just">
              <a:buClr>
                <a:srgbClr val="DA7100"/>
              </a:buClr>
              <a:buFont typeface="Courier New" panose="02070309020205020404" pitchFamily="49" charset="0"/>
              <a:buChar char="o"/>
              <a:defRPr/>
            </a:pP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Burn-out (OLBI, BAT)</a:t>
            </a:r>
          </a:p>
          <a:p>
            <a:pPr marL="1066800" lvl="1" indent="-533400" algn="just">
              <a:buClr>
                <a:srgbClr val="DA7100"/>
              </a:buClr>
              <a:buFont typeface="Courier New" panose="02070309020205020404" pitchFamily="49" charset="0"/>
              <a:buChar char="o"/>
              <a:defRPr/>
            </a:pP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Stress,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depressie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en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angst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(DASS)</a:t>
            </a:r>
          </a:p>
          <a:p>
            <a:pPr marL="1066800" lvl="1" indent="-533400" algn="just">
              <a:buClr>
                <a:srgbClr val="DA7100"/>
              </a:buClr>
              <a:buFont typeface="Courier New" panose="02070309020205020404" pitchFamily="49" charset="0"/>
              <a:buChar char="o"/>
              <a:defRPr/>
            </a:pP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Ervaren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verbeteringen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(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algemeen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welzijn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,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levenskwaliteit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, balans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werk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/privé,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welzijn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op het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werk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,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slaap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en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gemak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waarmee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taken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worden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uitgevoerd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) </a:t>
            </a:r>
          </a:p>
          <a:p>
            <a:pPr marL="533400" lvl="1" indent="0" algn="just">
              <a:buClr>
                <a:srgbClr val="DA7100"/>
              </a:buClr>
              <a:buNone/>
              <a:defRPr/>
            </a:pPr>
            <a:endParaRPr lang="fr-BE" sz="1200" dirty="0">
              <a:solidFill>
                <a:srgbClr val="5E5E5E"/>
              </a:solidFill>
              <a:latin typeface="Bahnschrift Light" panose="020B0502040204020203" pitchFamily="34" charset="0"/>
            </a:endParaRPr>
          </a:p>
          <a:p>
            <a:pPr marL="533400" lvl="0" indent="-533400" algn="just">
              <a:buClr>
                <a:srgbClr val="DA7100"/>
              </a:buClr>
              <a:defRPr/>
            </a:pP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Efficiëntie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in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termen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van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gedaalde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</a:t>
            </a:r>
            <a:r>
              <a:rPr lang="fr-BE" sz="2800" dirty="0" err="1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zorgconsumptie</a:t>
            </a:r>
            <a:endParaRPr lang="fr-BE" sz="2800" dirty="0">
              <a:solidFill>
                <a:schemeClr val="accent6">
                  <a:lumMod val="75000"/>
                </a:schemeClr>
              </a:solidFill>
              <a:latin typeface="Bahnschrift Light" panose="020B0502040204020203" pitchFamily="34" charset="0"/>
            </a:endParaRPr>
          </a:p>
          <a:p>
            <a:pPr marL="0" lvl="0" indent="0" algn="just">
              <a:buClr>
                <a:srgbClr val="DA7100"/>
              </a:buClr>
              <a:buNone/>
              <a:defRPr/>
            </a:pPr>
            <a:endParaRPr lang="fr-BE" sz="1100" dirty="0">
              <a:solidFill>
                <a:schemeClr val="accent6">
                  <a:lumMod val="75000"/>
                </a:schemeClr>
              </a:solidFill>
              <a:latin typeface="Bahnschrift Light" panose="020B0502040204020203" pitchFamily="34" charset="0"/>
            </a:endParaRPr>
          </a:p>
          <a:p>
            <a:pPr marL="533400" lvl="0" indent="-533400" algn="just">
              <a:buClr>
                <a:srgbClr val="DA7100"/>
              </a:buClr>
              <a:defRPr/>
            </a:pP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Efficiëntie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in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termen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van </a:t>
            </a:r>
            <a:r>
              <a:rPr lang="fr-BE" sz="2800" dirty="0" err="1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behoud</a:t>
            </a:r>
            <a:r>
              <a:rPr lang="fr-BE" sz="2800" dirty="0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 en </a:t>
            </a:r>
            <a:r>
              <a:rPr lang="fr-BE" sz="2800" dirty="0" err="1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terugkeer</a:t>
            </a:r>
            <a:r>
              <a:rPr lang="fr-BE" sz="2800" dirty="0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 </a:t>
            </a:r>
            <a:r>
              <a:rPr lang="fr-BE" sz="2800" dirty="0" err="1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naar</a:t>
            </a:r>
            <a:r>
              <a:rPr lang="fr-BE" sz="2800" dirty="0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 </a:t>
            </a:r>
            <a:r>
              <a:rPr lang="fr-BE" sz="2800" dirty="0" err="1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werk</a:t>
            </a:r>
            <a:endParaRPr lang="fr-BE" sz="2800" dirty="0">
              <a:solidFill>
                <a:schemeClr val="accent6">
                  <a:lumMod val="75000"/>
                </a:schemeClr>
              </a:solidFill>
              <a:latin typeface="Bahnschrift Light" panose="020B0502040204020203" pitchFamily="34" charset="0"/>
            </a:endParaRPr>
          </a:p>
          <a:p>
            <a:pPr marL="1066800" lvl="1" indent="-533400" algn="just">
              <a:buClr>
                <a:srgbClr val="DA7100"/>
              </a:buClr>
              <a:buFont typeface="Courier New" panose="02070309020205020404" pitchFamily="49" charset="0"/>
              <a:buChar char="o"/>
              <a:defRPr/>
            </a:pP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81,9%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aan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het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werk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na het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traject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vs 45,3%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voor</a:t>
            </a:r>
            <a:endParaRPr lang="fr-BE" sz="2800" dirty="0">
              <a:solidFill>
                <a:srgbClr val="5E5E5E"/>
              </a:solidFill>
              <a:latin typeface="Bahnschrift Light" panose="020B0502040204020203" pitchFamily="34" charset="0"/>
            </a:endParaRPr>
          </a:p>
          <a:p>
            <a:pPr marL="533400" lvl="1" indent="0" algn="just">
              <a:buClr>
                <a:srgbClr val="DA7100"/>
              </a:buClr>
              <a:buNone/>
              <a:defRPr/>
            </a:pPr>
            <a:endParaRPr lang="fr-BE" sz="1100" dirty="0">
              <a:solidFill>
                <a:srgbClr val="5E5E5E"/>
              </a:solidFill>
              <a:latin typeface="Bahnschrift Light" panose="020B0502040204020203" pitchFamily="34" charset="0"/>
            </a:endParaRPr>
          </a:p>
          <a:p>
            <a:pPr marL="533400" lvl="0" indent="-533400" algn="just">
              <a:buClr>
                <a:srgbClr val="DA7100"/>
              </a:buClr>
              <a:defRPr/>
            </a:pPr>
            <a:r>
              <a:rPr lang="fr-BE" sz="2800" dirty="0" err="1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Hoge</a:t>
            </a:r>
            <a:r>
              <a:rPr lang="fr-BE" sz="2800" dirty="0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 </a:t>
            </a:r>
            <a:r>
              <a:rPr lang="fr-BE" sz="2800" dirty="0" err="1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algemene</a:t>
            </a:r>
            <a:r>
              <a:rPr lang="fr-BE" sz="2800" dirty="0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 </a:t>
            </a:r>
            <a:r>
              <a:rPr lang="fr-BE" sz="2800" dirty="0" err="1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tevredenheid</a:t>
            </a:r>
            <a:r>
              <a:rPr lang="fr-BE" sz="2800" dirty="0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betreffende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het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traject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(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inhoud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,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personaliseerbaarheid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,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aantal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sessies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,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multidisciplinariteit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,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kwaliteit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van de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ontvangen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 </a:t>
            </a:r>
            <a:r>
              <a:rPr lang="fr-BE" sz="2800" dirty="0" err="1">
                <a:solidFill>
                  <a:srgbClr val="5E5E5E"/>
                </a:solidFill>
                <a:latin typeface="Bahnschrift Light" panose="020B0502040204020203" pitchFamily="34" charset="0"/>
              </a:rPr>
              <a:t>informatie</a:t>
            </a:r>
            <a:r>
              <a:rPr lang="fr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, …)</a:t>
            </a:r>
          </a:p>
          <a:p>
            <a:pPr marL="0" lvl="0" indent="0" algn="just">
              <a:buClr>
                <a:srgbClr val="DA7100"/>
              </a:buClr>
              <a:buNone/>
              <a:defRPr/>
            </a:pPr>
            <a:endParaRPr lang="fr-BE" sz="100" dirty="0">
              <a:solidFill>
                <a:srgbClr val="5E5E5E"/>
              </a:solidFill>
              <a:latin typeface="Bahnschrift Light" panose="020B0502040204020203" pitchFamily="34" charset="0"/>
            </a:endParaRPr>
          </a:p>
          <a:p>
            <a:pPr marL="0" lvl="0" indent="0" algn="just">
              <a:buClr>
                <a:srgbClr val="DA7100"/>
              </a:buClr>
              <a:buNone/>
              <a:defRPr/>
            </a:pPr>
            <a:endParaRPr lang="fr-BE" sz="2800" dirty="0">
              <a:solidFill>
                <a:schemeClr val="accent6">
                  <a:lumMod val="75000"/>
                </a:schemeClr>
              </a:solidFill>
              <a:latin typeface="Bahnschrift Light" panose="020B0502040204020203" pitchFamily="34" charset="0"/>
            </a:endParaRPr>
          </a:p>
          <a:p>
            <a:pPr marL="0" lvl="0" indent="0" algn="just">
              <a:buClr>
                <a:srgbClr val="DA7100"/>
              </a:buClr>
              <a:buNone/>
              <a:defRPr/>
            </a:pPr>
            <a:r>
              <a:rPr lang="fr-BE" sz="2800" dirty="0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	</a:t>
            </a:r>
            <a:r>
              <a:rPr lang="fr-BE" sz="2800" dirty="0" err="1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Behoud</a:t>
            </a:r>
            <a:r>
              <a:rPr lang="fr-BE" sz="2800" dirty="0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 van de </a:t>
            </a:r>
            <a:r>
              <a:rPr lang="fr-BE" sz="2800" dirty="0" err="1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efficiëntie</a:t>
            </a:r>
            <a:r>
              <a:rPr lang="fr-BE" sz="2800" dirty="0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 over de </a:t>
            </a:r>
            <a:r>
              <a:rPr lang="fr-BE" sz="2800" dirty="0" err="1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tijd</a:t>
            </a:r>
            <a:r>
              <a:rPr lang="fr-BE" sz="2800" dirty="0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 (</a:t>
            </a:r>
            <a:r>
              <a:rPr lang="fr-BE" sz="2800" dirty="0" err="1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tot</a:t>
            </a:r>
            <a:r>
              <a:rPr lang="fr-BE" sz="2800" dirty="0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 6 </a:t>
            </a:r>
            <a:r>
              <a:rPr lang="fr-BE" sz="2800" dirty="0" err="1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maanden</a:t>
            </a:r>
            <a:r>
              <a:rPr lang="fr-BE" sz="2800" dirty="0">
                <a:solidFill>
                  <a:schemeClr val="accent6">
                    <a:lumMod val="75000"/>
                  </a:schemeClr>
                </a:solidFill>
                <a:latin typeface="Bahnschrift Light" panose="020B0502040204020203" pitchFamily="34" charset="0"/>
              </a:rPr>
              <a:t>)</a:t>
            </a:r>
          </a:p>
          <a:p>
            <a:pPr marL="0" marR="0" lvl="0" indent="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7100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endParaRPr kumimoji="0" lang="fr-BE" sz="2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Bahnschrift Light" panose="020B0502040204020203" pitchFamily="34" charset="0"/>
            </a:endParaRPr>
          </a:p>
          <a:p>
            <a:pPr marL="0" marR="0" lvl="0" indent="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7100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endParaRPr kumimoji="0" lang="fr-BE" sz="28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Bahnschrift Light" panose="020B0502040204020203" pitchFamily="34" charset="0"/>
            </a:endParaRPr>
          </a:p>
          <a:p>
            <a:pPr marL="0" marR="0" lvl="0" indent="0" algn="just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DA7100"/>
              </a:buClr>
              <a:buSzPct val="115000"/>
              <a:buFont typeface="Arial" panose="020B0604020202020204" pitchFamily="34" charset="0"/>
              <a:buNone/>
              <a:tabLst/>
              <a:defRPr/>
            </a:pPr>
            <a:endParaRPr kumimoji="0" lang="fr-BE" sz="1000" b="0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Bahnschrift Light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4887AC-794A-4516-9B2B-15EBA5F493FE}"/>
              </a:ext>
            </a:extLst>
          </p:cNvPr>
          <p:cNvSpPr/>
          <p:nvPr/>
        </p:nvSpPr>
        <p:spPr>
          <a:xfrm>
            <a:off x="9734022" y="1449261"/>
            <a:ext cx="3265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fr-BE" dirty="0">
                <a:solidFill>
                  <a:srgbClr val="C0504D">
                    <a:lumMod val="10000"/>
                  </a:srgbClr>
                </a:solidFill>
                <a:latin typeface="Bahnschrift SemiBold" panose="020B0502040204020203" pitchFamily="34" charset="0"/>
              </a:rPr>
              <a:t>(Hansez en Braeckman, 2023)</a:t>
            </a:r>
            <a:endParaRPr lang="fr-BE" cap="all" dirty="0">
              <a:solidFill>
                <a:srgbClr val="C0504D">
                  <a:lumMod val="10000"/>
                </a:srgbClr>
              </a:solidFill>
              <a:latin typeface="Bahnschrift SemiBol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25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el 20"/>
          <p:cNvSpPr>
            <a:spLocks noGrp="1"/>
          </p:cNvSpPr>
          <p:nvPr>
            <p:ph type="title" idx="4294967295"/>
          </p:nvPr>
        </p:nvSpPr>
        <p:spPr>
          <a:xfrm>
            <a:off x="587065" y="360251"/>
            <a:ext cx="10784066" cy="1143000"/>
          </a:xfrm>
        </p:spPr>
        <p:txBody>
          <a:bodyPr>
            <a:noAutofit/>
          </a:bodyPr>
          <a:lstStyle/>
          <a:p>
            <a:pPr algn="l"/>
            <a:r>
              <a:rPr lang="nl-BE" sz="3900" cap="none" dirty="0">
                <a:solidFill>
                  <a:prstClr val="black"/>
                </a:solidFill>
                <a:latin typeface="Bahnschrift SemiBold" panose="020B0502040204020203" pitchFamily="34" charset="0"/>
                <a:ea typeface="+mn-ea"/>
                <a:cs typeface="Times New Roman" panose="02020603050405020304" pitchFamily="18" charset="0"/>
              </a:rPr>
              <a:t>Meest frequente werkpostaanpassingen</a:t>
            </a:r>
            <a:br>
              <a:rPr lang="nl-BE" sz="3900" cap="none" dirty="0">
                <a:solidFill>
                  <a:prstClr val="black"/>
                </a:solidFill>
                <a:latin typeface="Bahnschrift SemiBold" panose="020B0502040204020203" pitchFamily="34" charset="0"/>
                <a:ea typeface="+mn-ea"/>
                <a:cs typeface="Times New Roman" panose="02020603050405020304" pitchFamily="18" charset="0"/>
              </a:rPr>
            </a:br>
            <a:r>
              <a:rPr lang="fr-FR" sz="2700" cap="none" noProof="1">
                <a:solidFill>
                  <a:prstClr val="black"/>
                </a:solidFill>
                <a:latin typeface="Bahnschrift SemiBold" panose="020B0502040204020203" pitchFamily="34" charset="0"/>
              </a:rPr>
              <a:t>Hansez</a:t>
            </a:r>
            <a:r>
              <a:rPr lang="fr-FR" sz="2700" cap="none" dirty="0">
                <a:solidFill>
                  <a:prstClr val="black"/>
                </a:solidFill>
                <a:latin typeface="Bahnschrift SemiBold" panose="020B0502040204020203" pitchFamily="34" charset="0"/>
              </a:rPr>
              <a:t> en </a:t>
            </a:r>
            <a:r>
              <a:rPr lang="fr-FR" sz="2700" cap="none" noProof="1">
                <a:solidFill>
                  <a:prstClr val="black"/>
                </a:solidFill>
                <a:latin typeface="Bahnschrift SemiBold" panose="020B0502040204020203" pitchFamily="34" charset="0"/>
              </a:rPr>
              <a:t>Braeckman</a:t>
            </a:r>
            <a:r>
              <a:rPr lang="fr-FR" sz="2700" cap="none" dirty="0">
                <a:solidFill>
                  <a:prstClr val="black"/>
                </a:solidFill>
                <a:latin typeface="Bahnschrift SemiBold" panose="020B0502040204020203" pitchFamily="34" charset="0"/>
              </a:rPr>
              <a:t>, 2023</a:t>
            </a:r>
            <a:endParaRPr lang="fr-BE" sz="3900" cap="none" dirty="0">
              <a:solidFill>
                <a:prstClr val="black"/>
              </a:solidFill>
              <a:latin typeface="Bahnschrift SemiBold" panose="020B0502040204020203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7065" y="9078601"/>
            <a:ext cx="1366198" cy="961462"/>
          </a:xfrm>
          <a:prstGeom prst="rect">
            <a:avLst/>
          </a:prstGeom>
        </p:spPr>
      </p:pic>
      <p:pic>
        <p:nvPicPr>
          <p:cNvPr id="20" name="Picture 5">
            <a:extLst>
              <a:ext uri="{FF2B5EF4-FFF2-40B4-BE49-F238E27FC236}">
                <a16:creationId xmlns:a16="http://schemas.microsoft.com/office/drawing/2014/main" id="{0937214B-25AA-475D-82EC-0E5954CE54C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99" r="61951"/>
          <a:stretch>
            <a:fillRect/>
          </a:stretch>
        </p:blipFill>
        <p:spPr>
          <a:xfrm>
            <a:off x="13225578" y="0"/>
            <a:ext cx="5062422" cy="10287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E79AA8A-27E9-45FD-B3FA-161FBF99FE61}"/>
              </a:ext>
            </a:extLst>
          </p:cNvPr>
          <p:cNvSpPr txBox="1"/>
          <p:nvPr/>
        </p:nvSpPr>
        <p:spPr>
          <a:xfrm>
            <a:off x="7237244" y="2971800"/>
            <a:ext cx="704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>
                <a:solidFill>
                  <a:schemeClr val="bg1"/>
                </a:solidFill>
                <a:latin typeface="Bahnschrift SemiBold" panose="020B0502040204020203" pitchFamily="34" charset="0"/>
              </a:rPr>
              <a:t>11,5%</a:t>
            </a:r>
          </a:p>
        </p:txBody>
      </p:sp>
      <p:sp>
        <p:nvSpPr>
          <p:cNvPr id="10" name="Forme libre : forme 9">
            <a:extLst>
              <a:ext uri="{FF2B5EF4-FFF2-40B4-BE49-F238E27FC236}">
                <a16:creationId xmlns:a16="http://schemas.microsoft.com/office/drawing/2014/main" id="{04BFDFBE-0FDF-4276-8928-CC549FC06ECF}"/>
              </a:ext>
            </a:extLst>
          </p:cNvPr>
          <p:cNvSpPr/>
          <p:nvPr/>
        </p:nvSpPr>
        <p:spPr>
          <a:xfrm>
            <a:off x="6303765" y="2228850"/>
            <a:ext cx="1735335" cy="800100"/>
          </a:xfrm>
          <a:custGeom>
            <a:avLst/>
            <a:gdLst>
              <a:gd name="connsiteX0" fmla="*/ 916185 w 1735335"/>
              <a:gd name="connsiteY0" fmla="*/ 76200 h 800100"/>
              <a:gd name="connsiteX1" fmla="*/ 916185 w 1735335"/>
              <a:gd name="connsiteY1" fmla="*/ 76200 h 800100"/>
              <a:gd name="connsiteX2" fmla="*/ 744735 w 1735335"/>
              <a:gd name="connsiteY2" fmla="*/ 133350 h 800100"/>
              <a:gd name="connsiteX3" fmla="*/ 287535 w 1735335"/>
              <a:gd name="connsiteY3" fmla="*/ 152400 h 800100"/>
              <a:gd name="connsiteX4" fmla="*/ 173235 w 1735335"/>
              <a:gd name="connsiteY4" fmla="*/ 190500 h 800100"/>
              <a:gd name="connsiteX5" fmla="*/ 116085 w 1735335"/>
              <a:gd name="connsiteY5" fmla="*/ 228600 h 800100"/>
              <a:gd name="connsiteX6" fmla="*/ 39885 w 1735335"/>
              <a:gd name="connsiteY6" fmla="*/ 342900 h 800100"/>
              <a:gd name="connsiteX7" fmla="*/ 1785 w 1735335"/>
              <a:gd name="connsiteY7" fmla="*/ 457200 h 800100"/>
              <a:gd name="connsiteX8" fmla="*/ 20835 w 1735335"/>
              <a:gd name="connsiteY8" fmla="*/ 742950 h 800100"/>
              <a:gd name="connsiteX9" fmla="*/ 135135 w 1735335"/>
              <a:gd name="connsiteY9" fmla="*/ 781050 h 800100"/>
              <a:gd name="connsiteX10" fmla="*/ 192285 w 1735335"/>
              <a:gd name="connsiteY10" fmla="*/ 800100 h 800100"/>
              <a:gd name="connsiteX11" fmla="*/ 573285 w 1735335"/>
              <a:gd name="connsiteY11" fmla="*/ 762000 h 800100"/>
              <a:gd name="connsiteX12" fmla="*/ 687585 w 1735335"/>
              <a:gd name="connsiteY12" fmla="*/ 704850 h 800100"/>
              <a:gd name="connsiteX13" fmla="*/ 801885 w 1735335"/>
              <a:gd name="connsiteY13" fmla="*/ 666750 h 800100"/>
              <a:gd name="connsiteX14" fmla="*/ 859035 w 1735335"/>
              <a:gd name="connsiteY14" fmla="*/ 647700 h 800100"/>
              <a:gd name="connsiteX15" fmla="*/ 973335 w 1735335"/>
              <a:gd name="connsiteY15" fmla="*/ 590550 h 800100"/>
              <a:gd name="connsiteX16" fmla="*/ 1068585 w 1735335"/>
              <a:gd name="connsiteY16" fmla="*/ 514350 h 800100"/>
              <a:gd name="connsiteX17" fmla="*/ 1125735 w 1735335"/>
              <a:gd name="connsiteY17" fmla="*/ 476250 h 800100"/>
              <a:gd name="connsiteX18" fmla="*/ 1182885 w 1735335"/>
              <a:gd name="connsiteY18" fmla="*/ 457200 h 800100"/>
              <a:gd name="connsiteX19" fmla="*/ 1563885 w 1735335"/>
              <a:gd name="connsiteY19" fmla="*/ 419100 h 800100"/>
              <a:gd name="connsiteX20" fmla="*/ 1697235 w 1735335"/>
              <a:gd name="connsiteY20" fmla="*/ 381000 h 800100"/>
              <a:gd name="connsiteX21" fmla="*/ 1735335 w 1735335"/>
              <a:gd name="connsiteY21" fmla="*/ 323850 h 800100"/>
              <a:gd name="connsiteX22" fmla="*/ 1716285 w 1735335"/>
              <a:gd name="connsiteY22" fmla="*/ 152400 h 800100"/>
              <a:gd name="connsiteX23" fmla="*/ 1659135 w 1735335"/>
              <a:gd name="connsiteY23" fmla="*/ 114300 h 800100"/>
              <a:gd name="connsiteX24" fmla="*/ 1544835 w 1735335"/>
              <a:gd name="connsiteY24" fmla="*/ 76200 h 800100"/>
              <a:gd name="connsiteX25" fmla="*/ 954285 w 1735335"/>
              <a:gd name="connsiteY25" fmla="*/ 38100 h 800100"/>
              <a:gd name="connsiteX26" fmla="*/ 878085 w 1735335"/>
              <a:gd name="connsiteY26" fmla="*/ 0 h 800100"/>
              <a:gd name="connsiteX27" fmla="*/ 916185 w 1735335"/>
              <a:gd name="connsiteY27" fmla="*/ 7620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735335" h="800100">
                <a:moveTo>
                  <a:pt x="916185" y="76200"/>
                </a:moveTo>
                <a:lnTo>
                  <a:pt x="916185" y="76200"/>
                </a:lnTo>
                <a:cubicBezTo>
                  <a:pt x="859035" y="95250"/>
                  <a:pt x="804539" y="126101"/>
                  <a:pt x="744735" y="133350"/>
                </a:cubicBezTo>
                <a:cubicBezTo>
                  <a:pt x="593311" y="151704"/>
                  <a:pt x="439310" y="137222"/>
                  <a:pt x="287535" y="152400"/>
                </a:cubicBezTo>
                <a:cubicBezTo>
                  <a:pt x="247573" y="156396"/>
                  <a:pt x="206651" y="168223"/>
                  <a:pt x="173235" y="190500"/>
                </a:cubicBezTo>
                <a:lnTo>
                  <a:pt x="116085" y="228600"/>
                </a:lnTo>
                <a:cubicBezTo>
                  <a:pt x="90685" y="266700"/>
                  <a:pt x="54365" y="299459"/>
                  <a:pt x="39885" y="342900"/>
                </a:cubicBezTo>
                <a:lnTo>
                  <a:pt x="1785" y="457200"/>
                </a:lnTo>
                <a:cubicBezTo>
                  <a:pt x="8135" y="552450"/>
                  <a:pt x="-15512" y="654679"/>
                  <a:pt x="20835" y="742950"/>
                </a:cubicBezTo>
                <a:cubicBezTo>
                  <a:pt x="36126" y="780086"/>
                  <a:pt x="97035" y="768350"/>
                  <a:pt x="135135" y="781050"/>
                </a:cubicBezTo>
                <a:lnTo>
                  <a:pt x="192285" y="800100"/>
                </a:lnTo>
                <a:cubicBezTo>
                  <a:pt x="300376" y="791785"/>
                  <a:pt x="457939" y="785069"/>
                  <a:pt x="573285" y="762000"/>
                </a:cubicBezTo>
                <a:cubicBezTo>
                  <a:pt x="668024" y="743052"/>
                  <a:pt x="595634" y="745717"/>
                  <a:pt x="687585" y="704850"/>
                </a:cubicBezTo>
                <a:cubicBezTo>
                  <a:pt x="724285" y="688539"/>
                  <a:pt x="763785" y="679450"/>
                  <a:pt x="801885" y="666750"/>
                </a:cubicBezTo>
                <a:cubicBezTo>
                  <a:pt x="820935" y="660400"/>
                  <a:pt x="842327" y="658839"/>
                  <a:pt x="859035" y="647700"/>
                </a:cubicBezTo>
                <a:cubicBezTo>
                  <a:pt x="932893" y="598461"/>
                  <a:pt x="894465" y="616840"/>
                  <a:pt x="973335" y="590550"/>
                </a:cubicBezTo>
                <a:cubicBezTo>
                  <a:pt x="1037561" y="494211"/>
                  <a:pt x="976570" y="560358"/>
                  <a:pt x="1068585" y="514350"/>
                </a:cubicBezTo>
                <a:cubicBezTo>
                  <a:pt x="1089063" y="504111"/>
                  <a:pt x="1105257" y="486489"/>
                  <a:pt x="1125735" y="476250"/>
                </a:cubicBezTo>
                <a:cubicBezTo>
                  <a:pt x="1143696" y="467270"/>
                  <a:pt x="1163577" y="462717"/>
                  <a:pt x="1182885" y="457200"/>
                </a:cubicBezTo>
                <a:cubicBezTo>
                  <a:pt x="1329850" y="415210"/>
                  <a:pt x="1341797" y="432981"/>
                  <a:pt x="1563885" y="419100"/>
                </a:cubicBezTo>
                <a:cubicBezTo>
                  <a:pt x="1568863" y="417855"/>
                  <a:pt x="1684813" y="390938"/>
                  <a:pt x="1697235" y="381000"/>
                </a:cubicBezTo>
                <a:cubicBezTo>
                  <a:pt x="1715113" y="366697"/>
                  <a:pt x="1722635" y="342900"/>
                  <a:pt x="1735335" y="323850"/>
                </a:cubicBezTo>
                <a:cubicBezTo>
                  <a:pt x="1728985" y="266700"/>
                  <a:pt x="1735936" y="206440"/>
                  <a:pt x="1716285" y="152400"/>
                </a:cubicBezTo>
                <a:cubicBezTo>
                  <a:pt x="1708461" y="130883"/>
                  <a:pt x="1680057" y="123599"/>
                  <a:pt x="1659135" y="114300"/>
                </a:cubicBezTo>
                <a:cubicBezTo>
                  <a:pt x="1622435" y="97989"/>
                  <a:pt x="1584831" y="79836"/>
                  <a:pt x="1544835" y="76200"/>
                </a:cubicBezTo>
                <a:cubicBezTo>
                  <a:pt x="1208649" y="45638"/>
                  <a:pt x="1405336" y="60653"/>
                  <a:pt x="954285" y="38100"/>
                </a:cubicBezTo>
                <a:cubicBezTo>
                  <a:pt x="888616" y="16210"/>
                  <a:pt x="911334" y="33249"/>
                  <a:pt x="878085" y="0"/>
                </a:cubicBezTo>
                <a:lnTo>
                  <a:pt x="916185" y="7620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Tijdelijke aanduiding voor inhoud 5">
            <a:extLst>
              <a:ext uri="{FF2B5EF4-FFF2-40B4-BE49-F238E27FC236}">
                <a16:creationId xmlns:a16="http://schemas.microsoft.com/office/drawing/2014/main" id="{951271B1-9ABB-4AA8-A387-37F5B48BBD94}"/>
              </a:ext>
            </a:extLst>
          </p:cNvPr>
          <p:cNvSpPr txBox="1">
            <a:spLocks/>
          </p:cNvSpPr>
          <p:nvPr/>
        </p:nvSpPr>
        <p:spPr bwMode="auto">
          <a:xfrm>
            <a:off x="587065" y="1798103"/>
            <a:ext cx="12074764" cy="6690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>
            <a:lvl1pPr marL="34290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2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2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2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39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2" charset="2"/>
              <a:buChar char=""/>
              <a:defRPr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5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6000"/>
              <a:buFont typeface="Wingdings 2" pitchFamily="2" charset="2"/>
              <a:buChar char="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409575" defTabSz="1371600">
              <a:buClr>
                <a:srgbClr val="F79646">
                  <a:lumMod val="75000"/>
                </a:srgbClr>
              </a:buClr>
              <a:buSzPct val="80000"/>
              <a:buFont typeface="Arial" panose="020B0604020202020204" pitchFamily="34" charset="0"/>
              <a:buChar char="•"/>
              <a:defRPr/>
            </a:pPr>
            <a:r>
              <a:rPr lang="nl-BE" sz="3200" b="1" dirty="0">
                <a:solidFill>
                  <a:prstClr val="black"/>
                </a:solidFill>
                <a:latin typeface="Bahnschrift" panose="020B0502040204020203" pitchFamily="34" charset="0"/>
              </a:rPr>
              <a:t>De meest frequente werkpostaanpassingen </a:t>
            </a:r>
            <a:r>
              <a:rPr lang="nl-BE" sz="3200" b="1" dirty="0">
                <a:solidFill>
                  <a:srgbClr val="F79646">
                    <a:lumMod val="75000"/>
                  </a:srgbClr>
                </a:solidFill>
                <a:latin typeface="Bahnschrift" panose="020B0502040204020203" pitchFamily="34" charset="0"/>
              </a:rPr>
              <a:t>WG</a:t>
            </a:r>
          </a:p>
          <a:p>
            <a:pPr marL="1371600" lvl="2" indent="-409575" defTabSz="1371600">
              <a:buClr>
                <a:schemeClr val="tx1">
                  <a:lumMod val="50000"/>
                  <a:lumOff val="50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nl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Het uurrooster, minder uren presteren, wijziging van afdeling, collega’s aanwerven en ander werk toekennen. </a:t>
            </a:r>
          </a:p>
          <a:p>
            <a:pPr marL="1371600" lvl="2" indent="-409575" defTabSz="1371600">
              <a:buClr>
                <a:schemeClr val="tx1">
                  <a:lumMod val="50000"/>
                  <a:lumOff val="50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nl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Leeftijd (p = .031): er zijn meer aanpassingen bij werknemers &gt; 45 jaar</a:t>
            </a:r>
          </a:p>
          <a:p>
            <a:pPr marL="1371600" lvl="2" indent="-409575" defTabSz="1371600">
              <a:buClr>
                <a:schemeClr val="tx1">
                  <a:lumMod val="50000"/>
                  <a:lumOff val="50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nl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Taal (p = .033): er zijn meer aanpassingen bij NL werknemers </a:t>
            </a:r>
          </a:p>
          <a:p>
            <a:pPr marL="514350" indent="-409575" defTabSz="1371600">
              <a:buClr>
                <a:srgbClr val="3F6E8C"/>
              </a:buClr>
              <a:buFont typeface="Arial" panose="020B0604020202020204" pitchFamily="34" charset="0"/>
              <a:buChar char="•"/>
              <a:defRPr/>
            </a:pPr>
            <a:endParaRPr lang="nl-BE" sz="3200" dirty="0">
              <a:solidFill>
                <a:schemeClr val="tx1"/>
              </a:solidFill>
              <a:latin typeface="Bahnschrift Light SemiCondensed" panose="020B0502040204020203" pitchFamily="34" charset="0"/>
            </a:endParaRPr>
          </a:p>
          <a:p>
            <a:pPr marL="514350" indent="-409575" defTabSz="1371600">
              <a:buClr>
                <a:schemeClr val="accent6">
                  <a:lumMod val="7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nl-BE" sz="3200" b="1" dirty="0">
                <a:solidFill>
                  <a:prstClr val="black"/>
                </a:solidFill>
                <a:latin typeface="Bahnschrift" panose="020B0502040204020203" pitchFamily="34" charset="0"/>
              </a:rPr>
              <a:t>De meest frequente werkpostaanpassingen </a:t>
            </a:r>
            <a:r>
              <a:rPr lang="nl-BE" sz="3200" b="1" dirty="0">
                <a:solidFill>
                  <a:srgbClr val="F79646">
                    <a:lumMod val="75000"/>
                  </a:srgbClr>
                </a:solidFill>
                <a:latin typeface="Bahnschrift" panose="020B0502040204020203" pitchFamily="34" charset="0"/>
              </a:rPr>
              <a:t>WN </a:t>
            </a:r>
            <a:r>
              <a:rPr lang="nl-BE" sz="3200" dirty="0">
                <a:solidFill>
                  <a:schemeClr val="tx1"/>
                </a:solidFill>
                <a:latin typeface="Bahnschrift Light SemiCondensed" panose="020B0502040204020203" pitchFamily="34" charset="0"/>
              </a:rPr>
              <a:t>                       </a:t>
            </a:r>
          </a:p>
          <a:p>
            <a:pPr marL="1371600" lvl="2" indent="-409575" defTabSz="1371600">
              <a:buClr>
                <a:schemeClr val="tx1">
                  <a:lumMod val="50000"/>
                  <a:lumOff val="50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nl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minder uren presteren, duidelijkheid over taken/begrenzing van taken, respecteren van werkuren/ tijdig stoppen/deconnectie na het werk, pauzes respecteren/rustmomenten</a:t>
            </a:r>
          </a:p>
          <a:p>
            <a:pPr marL="1371600" lvl="2" indent="-409575" defTabSz="1371600">
              <a:buClr>
                <a:schemeClr val="tx1">
                  <a:lumMod val="50000"/>
                  <a:lumOff val="50000"/>
                </a:schemeClr>
              </a:buClr>
              <a:buFont typeface="Courier New" panose="02070309020205020404" pitchFamily="49" charset="0"/>
              <a:buChar char="o"/>
              <a:defRPr/>
            </a:pPr>
            <a:r>
              <a:rPr lang="nl-BE" sz="2800" dirty="0">
                <a:solidFill>
                  <a:srgbClr val="5E5E5E"/>
                </a:solidFill>
                <a:latin typeface="Bahnschrift Light" panose="020B0502040204020203" pitchFamily="34" charset="0"/>
              </a:rPr>
              <a:t>Verwijzer (p = .039): </a:t>
            </a:r>
            <a:r>
              <a:rPr lang="nl-BE" sz="2800" dirty="0">
                <a:solidFill>
                  <a:srgbClr val="F79646">
                    <a:lumMod val="75000"/>
                  </a:srgbClr>
                </a:solidFill>
                <a:latin typeface="Bahnschrift Light" panose="020B0502040204020203" pitchFamily="34" charset="0"/>
              </a:rPr>
              <a:t>er zijn meer aanpassingen na verwijzing door de arbeidsarts en PAPSY </a:t>
            </a:r>
          </a:p>
          <a:p>
            <a:pPr marL="514350" indent="-409575" defTabSz="1371600">
              <a:buClr>
                <a:srgbClr val="3F6E8C"/>
              </a:buClr>
              <a:buFont typeface="Arial" panose="020B0604020202020204" pitchFamily="34" charset="0"/>
              <a:buChar char="•"/>
              <a:defRPr/>
            </a:pPr>
            <a:endParaRPr lang="nl-BE" sz="3600" dirty="0">
              <a:solidFill>
                <a:srgbClr val="424456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91182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theme/theme1.xml><?xml version="1.0" encoding="utf-8"?>
<a:theme xmlns:a="http://schemas.openxmlformats.org/drawingml/2006/main" name="Aangepast ontwerp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Fedris met vaste beelden">
  <a:themeElements>
    <a:clrScheme name="Fedris">
      <a:dk1>
        <a:srgbClr val="000000"/>
      </a:dk1>
      <a:lt1>
        <a:srgbClr val="FFFFFF"/>
      </a:lt1>
      <a:dk2>
        <a:srgbClr val="414996"/>
      </a:dk2>
      <a:lt2>
        <a:srgbClr val="5E5E5E"/>
      </a:lt2>
      <a:accent1>
        <a:srgbClr val="DA7100"/>
      </a:accent1>
      <a:accent2>
        <a:srgbClr val="81C9DE"/>
      </a:accent2>
      <a:accent3>
        <a:srgbClr val="919191"/>
      </a:accent3>
      <a:accent4>
        <a:srgbClr val="797979"/>
      </a:accent4>
      <a:accent5>
        <a:srgbClr val="A9A9A9"/>
      </a:accent5>
      <a:accent6>
        <a:srgbClr val="C0C0C0"/>
      </a:accent6>
      <a:hlink>
        <a:srgbClr val="0563C1"/>
      </a:hlink>
      <a:folHlink>
        <a:srgbClr val="954F72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dris" id="{B0CA5E36-72C7-7840-BF9F-65F79BE3F855}" vid="{01D5BFD4-596F-3F47-9E62-4607D921E844}"/>
    </a:ext>
  </a:extLst>
</a:theme>
</file>

<file path=ppt/theme/theme4.xml><?xml version="1.0" encoding="utf-8"?>
<a:theme xmlns:a="http://schemas.openxmlformats.org/drawingml/2006/main" name="1_Aangepast ontwerp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Fedris met vaste beelden">
  <a:themeElements>
    <a:clrScheme name="Fedris">
      <a:dk1>
        <a:srgbClr val="000000"/>
      </a:dk1>
      <a:lt1>
        <a:srgbClr val="FFFFFF"/>
      </a:lt1>
      <a:dk2>
        <a:srgbClr val="414996"/>
      </a:dk2>
      <a:lt2>
        <a:srgbClr val="5E5E5E"/>
      </a:lt2>
      <a:accent1>
        <a:srgbClr val="DA7100"/>
      </a:accent1>
      <a:accent2>
        <a:srgbClr val="81C9DE"/>
      </a:accent2>
      <a:accent3>
        <a:srgbClr val="919191"/>
      </a:accent3>
      <a:accent4>
        <a:srgbClr val="797979"/>
      </a:accent4>
      <a:accent5>
        <a:srgbClr val="A9A9A9"/>
      </a:accent5>
      <a:accent6>
        <a:srgbClr val="C0C0C0"/>
      </a:accent6>
      <a:hlink>
        <a:srgbClr val="0563C1"/>
      </a:hlink>
      <a:folHlink>
        <a:srgbClr val="954F72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dris" id="{B0CA5E36-72C7-7840-BF9F-65F79BE3F855}" vid="{01D5BFD4-596F-3F47-9E62-4607D921E844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02505155E8BF47B3C3679D02B959FF" ma:contentTypeVersion="4" ma:contentTypeDescription="Een nieuw document maken." ma:contentTypeScope="" ma:versionID="b64dcfb4bf0b548f6442915101175743">
  <xsd:schema xmlns:xsd="http://www.w3.org/2001/XMLSchema" xmlns:xs="http://www.w3.org/2001/XMLSchema" xmlns:p="http://schemas.microsoft.com/office/2006/metadata/properties" xmlns:ns2="bd19bfdb-5fe5-4205-929a-60a27e409321" targetNamespace="http://schemas.microsoft.com/office/2006/metadata/properties" ma:root="true" ma:fieldsID="655a896e1f2147082ce910b7f7d0b0f1" ns2:_="">
    <xsd:import namespace="bd19bfdb-5fe5-4205-929a-60a27e40932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19bfdb-5fe5-4205-929a-60a27e4093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27CC07D-BB0C-4CE3-BD7D-8C1A3267A1D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C8BA06-7A87-4802-A298-0FAD153E2C48}"/>
</file>

<file path=customXml/itemProps3.xml><?xml version="1.0" encoding="utf-8"?>
<ds:datastoreItem xmlns:ds="http://schemas.openxmlformats.org/officeDocument/2006/customXml" ds:itemID="{C9D2AFE0-0109-4020-8DC7-9AB3F63DA528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37D9A244-E375-45C9-8AAF-7C051BD0E55D}">
  <ds:schemaRefs>
    <ds:schemaRef ds:uri="http://purl.org/dc/elements/1.1/"/>
    <ds:schemaRef ds:uri="http://schemas.microsoft.com/office/2006/documentManagement/types"/>
    <ds:schemaRef ds:uri="c682b786-1b0e-4e9f-b58c-652077bdebec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schemas.microsoft.com/office/2006/metadata/properties"/>
    <ds:schemaRef ds:uri="b6343280-e923-429f-981f-27770744d99d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sjablonen ppt Fedris (1)</Template>
  <TotalTime>5204</TotalTime>
  <Words>1247</Words>
  <Application>Microsoft Office PowerPoint</Application>
  <PresentationFormat>Personnalisé</PresentationFormat>
  <Paragraphs>290</Paragraphs>
  <Slides>22</Slides>
  <Notes>21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22</vt:i4>
      </vt:variant>
    </vt:vector>
  </HeadingPairs>
  <TitlesOfParts>
    <vt:vector size="41" baseType="lpstr">
      <vt:lpstr>Times New Roman</vt:lpstr>
      <vt:lpstr>Bahnschrift SemiBold</vt:lpstr>
      <vt:lpstr>Century Gothic</vt:lpstr>
      <vt:lpstr>Mangal</vt:lpstr>
      <vt:lpstr>Bahnschrift Light SemiCondensed</vt:lpstr>
      <vt:lpstr>Trebuchet MS</vt:lpstr>
      <vt:lpstr>Arial</vt:lpstr>
      <vt:lpstr>Bahnschrift Light</vt:lpstr>
      <vt:lpstr>Bahnschrift SemiBold Condensed</vt:lpstr>
      <vt:lpstr>Courier New</vt:lpstr>
      <vt:lpstr>Calibri</vt:lpstr>
      <vt:lpstr>Bahnschrift</vt:lpstr>
      <vt:lpstr>Bahnschrift SemiLight</vt:lpstr>
      <vt:lpstr>Calibri Light</vt:lpstr>
      <vt:lpstr>Aangepast ontwerp</vt:lpstr>
      <vt:lpstr>Kantoorthema</vt:lpstr>
      <vt:lpstr>1_Fedris met vaste beelden</vt:lpstr>
      <vt:lpstr>1_Aangepast ontwerp</vt:lpstr>
      <vt:lpstr>Fedris met vaste beelden</vt:lpstr>
      <vt:lpstr>Présentation PowerPoint</vt:lpstr>
      <vt:lpstr>Présentation PowerPoint</vt:lpstr>
      <vt:lpstr>Korte geschiedenis</vt:lpstr>
      <vt:lpstr>Présentation PowerPoint</vt:lpstr>
      <vt:lpstr>Verdeling van de aanmeldingsaanvragen volgens informatieverstrekker</vt:lpstr>
      <vt:lpstr>Verdeling van de aanmeldingsaanvragen per type ondertekenaar, volgens taalrol</vt:lpstr>
      <vt:lpstr>Présentation PowerPoint</vt:lpstr>
      <vt:lpstr>Wetenschappelijke evaluatie</vt:lpstr>
      <vt:lpstr>Meest frequente werkpostaanpassingen Hansez en Braeckman, 2023</vt:lpstr>
      <vt:lpstr>Werkpostaanpassingen Hansez en Braeckman, 2023</vt:lpstr>
      <vt:lpstr>Wetenschappelijke evaluatie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Merci pour votre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Caroline Dendoncker (FEDRIS)</dc:creator>
  <cp:lastModifiedBy>Caroline Dendoncker (FEDRIS)</cp:lastModifiedBy>
  <cp:revision>485</cp:revision>
  <cp:lastPrinted>2023-12-13T13:39:24Z</cp:lastPrinted>
  <dcterms:created xsi:type="dcterms:W3CDTF">2023-03-20T13:04:22Z</dcterms:created>
  <dcterms:modified xsi:type="dcterms:W3CDTF">2024-11-08T15:43:00Z</dcterms:modified>
  <dc:identifier>DAFbGqCqB1c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0x010100E902505155E8BF47B3C3679D02B959FF</vt:lpwstr>
  </property>
  <property fmtid="{D5CDD505-2E9C-101B-9397-08002B2CF9AE}" pid="3" name="_dlc_DocIdItemGuid">
    <vt:lpwstr>6d65729f-ea2c-4256-bc79-b0b7f5f5602e</vt:lpwstr>
  </property>
</Properties>
</file>