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3" r:id="rId5"/>
    <p:sldId id="333" r:id="rId6"/>
    <p:sldId id="335" r:id="rId7"/>
    <p:sldId id="334" r:id="rId8"/>
    <p:sldId id="475" r:id="rId9"/>
    <p:sldId id="336" r:id="rId10"/>
    <p:sldId id="479" r:id="rId11"/>
    <p:sldId id="480" r:id="rId12"/>
    <p:sldId id="481" r:id="rId13"/>
    <p:sldId id="482" r:id="rId14"/>
  </p:sldIdLst>
  <p:sldSz cx="12192000" cy="6858000"/>
  <p:notesSz cx="6858000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E57C12-1BF3-491F-AC12-5699BFEAE424}">
          <p14:sldIdLst>
            <p14:sldId id="303"/>
            <p14:sldId id="333"/>
            <p14:sldId id="335"/>
            <p14:sldId id="334"/>
            <p14:sldId id="475"/>
            <p14:sldId id="336"/>
            <p14:sldId id="479"/>
            <p14:sldId id="480"/>
            <p14:sldId id="481"/>
            <p14:sldId id="482"/>
          </p14:sldIdLst>
        </p14:section>
        <p14:section name="Untitled Section" id="{8F8DF8BD-70A9-47F6-814F-160D21C3CDA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25D"/>
    <a:srgbClr val="EF8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5FF352-7920-4C68-A5FC-75139360BB37}" v="237" dt="2024-11-13T12:55:22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3567" autoAdjust="0"/>
  </p:normalViewPr>
  <p:slideViewPr>
    <p:cSldViewPr snapToGrid="0" snapToObjects="1">
      <p:cViewPr varScale="1">
        <p:scale>
          <a:sx n="77" d="100"/>
          <a:sy n="77" d="100"/>
        </p:scale>
        <p:origin x="91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eke Claesen" userId="bdd576d8-64c7-4169-98ef-9675d2e1a009" providerId="ADAL" clId="{BB5FF352-7920-4C68-A5FC-75139360BB37}"/>
    <pc:docChg chg="undo custSel addSld delSld modSld modSection">
      <pc:chgData name="Bieke Claesen" userId="bdd576d8-64c7-4169-98ef-9675d2e1a009" providerId="ADAL" clId="{BB5FF352-7920-4C68-A5FC-75139360BB37}" dt="2024-11-13T12:55:58.068" v="1071" actId="14100"/>
      <pc:docMkLst>
        <pc:docMk/>
      </pc:docMkLst>
      <pc:sldChg chg="del">
        <pc:chgData name="Bieke Claesen" userId="bdd576d8-64c7-4169-98ef-9675d2e1a009" providerId="ADAL" clId="{BB5FF352-7920-4C68-A5FC-75139360BB37}" dt="2024-11-13T11:13:34.447" v="766" actId="47"/>
        <pc:sldMkLst>
          <pc:docMk/>
          <pc:sldMk cId="2958024611" sldId="261"/>
        </pc:sldMkLst>
      </pc:sldChg>
      <pc:sldChg chg="del">
        <pc:chgData name="Bieke Claesen" userId="bdd576d8-64c7-4169-98ef-9675d2e1a009" providerId="ADAL" clId="{BB5FF352-7920-4C68-A5FC-75139360BB37}" dt="2024-11-13T11:13:32.952" v="765" actId="47"/>
        <pc:sldMkLst>
          <pc:docMk/>
          <pc:sldMk cId="307724883" sldId="263"/>
        </pc:sldMkLst>
      </pc:sldChg>
      <pc:sldChg chg="del">
        <pc:chgData name="Bieke Claesen" userId="bdd576d8-64c7-4169-98ef-9675d2e1a009" providerId="ADAL" clId="{BB5FF352-7920-4C68-A5FC-75139360BB37}" dt="2024-11-13T11:13:43.760" v="772" actId="47"/>
        <pc:sldMkLst>
          <pc:docMk/>
          <pc:sldMk cId="2704893868" sldId="271"/>
        </pc:sldMkLst>
      </pc:sldChg>
      <pc:sldChg chg="del">
        <pc:chgData name="Bieke Claesen" userId="bdd576d8-64c7-4169-98ef-9675d2e1a009" providerId="ADAL" clId="{BB5FF352-7920-4C68-A5FC-75139360BB37}" dt="2024-11-13T11:13:37.184" v="768" actId="47"/>
        <pc:sldMkLst>
          <pc:docMk/>
          <pc:sldMk cId="574758291" sldId="284"/>
        </pc:sldMkLst>
      </pc:sldChg>
      <pc:sldChg chg="modSp add del mod">
        <pc:chgData name="Bieke Claesen" userId="bdd576d8-64c7-4169-98ef-9675d2e1a009" providerId="ADAL" clId="{BB5FF352-7920-4C68-A5FC-75139360BB37}" dt="2024-11-13T12:53:24.208" v="1009" actId="47"/>
        <pc:sldMkLst>
          <pc:docMk/>
          <pc:sldMk cId="60178464" sldId="295"/>
        </pc:sldMkLst>
        <pc:spChg chg="mod">
          <ac:chgData name="Bieke Claesen" userId="bdd576d8-64c7-4169-98ef-9675d2e1a009" providerId="ADAL" clId="{BB5FF352-7920-4C68-A5FC-75139360BB37}" dt="2024-11-13T10:06:54.642" v="554" actId="207"/>
          <ac:spMkLst>
            <pc:docMk/>
            <pc:sldMk cId="60178464" sldId="295"/>
            <ac:spMk id="2" creationId="{8BD62739-49DD-362A-838F-61E45F3F832F}"/>
          </ac:spMkLst>
        </pc:spChg>
      </pc:sldChg>
      <pc:sldChg chg="addSp delSp modSp mod">
        <pc:chgData name="Bieke Claesen" userId="bdd576d8-64c7-4169-98ef-9675d2e1a009" providerId="ADAL" clId="{BB5FF352-7920-4C68-A5FC-75139360BB37}" dt="2024-11-13T12:54:02.846" v="1040" actId="20577"/>
        <pc:sldMkLst>
          <pc:docMk/>
          <pc:sldMk cId="2158941102" sldId="303"/>
        </pc:sldMkLst>
        <pc:spChg chg="mod">
          <ac:chgData name="Bieke Claesen" userId="bdd576d8-64c7-4169-98ef-9675d2e1a009" providerId="ADAL" clId="{BB5FF352-7920-4C68-A5FC-75139360BB37}" dt="2024-11-13T12:54:02.846" v="1040" actId="20577"/>
          <ac:spMkLst>
            <pc:docMk/>
            <pc:sldMk cId="2158941102" sldId="303"/>
            <ac:spMk id="2" creationId="{66F17A3D-21AC-4279-9F3A-B20862BB0FD8}"/>
          </ac:spMkLst>
        </pc:spChg>
        <pc:spChg chg="add mod">
          <ac:chgData name="Bieke Claesen" userId="bdd576d8-64c7-4169-98ef-9675d2e1a009" providerId="ADAL" clId="{BB5FF352-7920-4C68-A5FC-75139360BB37}" dt="2024-11-13T09:38:04.141" v="94" actId="1076"/>
          <ac:spMkLst>
            <pc:docMk/>
            <pc:sldMk cId="2158941102" sldId="303"/>
            <ac:spMk id="3" creationId="{9117B458-6163-9B56-315C-7CDEA2E5071D}"/>
          </ac:spMkLst>
        </pc:spChg>
        <pc:spChg chg="del">
          <ac:chgData name="Bieke Claesen" userId="bdd576d8-64c7-4169-98ef-9675d2e1a009" providerId="ADAL" clId="{BB5FF352-7920-4C68-A5FC-75139360BB37}" dt="2024-11-13T09:37:14.768" v="0" actId="478"/>
          <ac:spMkLst>
            <pc:docMk/>
            <pc:sldMk cId="2158941102" sldId="303"/>
            <ac:spMk id="10" creationId="{37A4B909-6581-4544-9388-528DBCC298E1}"/>
          </ac:spMkLst>
        </pc:spChg>
      </pc:sldChg>
      <pc:sldChg chg="del">
        <pc:chgData name="Bieke Claesen" userId="bdd576d8-64c7-4169-98ef-9675d2e1a009" providerId="ADAL" clId="{BB5FF352-7920-4C68-A5FC-75139360BB37}" dt="2024-11-13T11:13:38.631" v="769" actId="47"/>
        <pc:sldMkLst>
          <pc:docMk/>
          <pc:sldMk cId="1742600691" sldId="315"/>
        </pc:sldMkLst>
      </pc:sldChg>
      <pc:sldChg chg="del">
        <pc:chgData name="Bieke Claesen" userId="bdd576d8-64c7-4169-98ef-9675d2e1a009" providerId="ADAL" clId="{BB5FF352-7920-4C68-A5FC-75139360BB37}" dt="2024-11-13T11:13:35.972" v="767" actId="47"/>
        <pc:sldMkLst>
          <pc:docMk/>
          <pc:sldMk cId="1906824982" sldId="318"/>
        </pc:sldMkLst>
      </pc:sldChg>
      <pc:sldChg chg="del">
        <pc:chgData name="Bieke Claesen" userId="bdd576d8-64c7-4169-98ef-9675d2e1a009" providerId="ADAL" clId="{BB5FF352-7920-4C68-A5FC-75139360BB37}" dt="2024-11-13T11:13:40.046" v="770" actId="47"/>
        <pc:sldMkLst>
          <pc:docMk/>
          <pc:sldMk cId="2596398829" sldId="319"/>
        </pc:sldMkLst>
      </pc:sldChg>
      <pc:sldChg chg="del">
        <pc:chgData name="Bieke Claesen" userId="bdd576d8-64c7-4169-98ef-9675d2e1a009" providerId="ADAL" clId="{BB5FF352-7920-4C68-A5FC-75139360BB37}" dt="2024-11-13T09:38:10.435" v="96" actId="47"/>
        <pc:sldMkLst>
          <pc:docMk/>
          <pc:sldMk cId="3219282750" sldId="323"/>
        </pc:sldMkLst>
      </pc:sldChg>
      <pc:sldChg chg="del">
        <pc:chgData name="Bieke Claesen" userId="bdd576d8-64c7-4169-98ef-9675d2e1a009" providerId="ADAL" clId="{BB5FF352-7920-4C68-A5FC-75139360BB37}" dt="2024-11-13T11:13:25.856" v="760" actId="47"/>
        <pc:sldMkLst>
          <pc:docMk/>
          <pc:sldMk cId="2464432222" sldId="324"/>
        </pc:sldMkLst>
      </pc:sldChg>
      <pc:sldChg chg="del">
        <pc:chgData name="Bieke Claesen" userId="bdd576d8-64c7-4169-98ef-9675d2e1a009" providerId="ADAL" clId="{BB5FF352-7920-4C68-A5FC-75139360BB37}" dt="2024-11-13T11:13:28.009" v="761" actId="47"/>
        <pc:sldMkLst>
          <pc:docMk/>
          <pc:sldMk cId="4027510752" sldId="329"/>
        </pc:sldMkLst>
      </pc:sldChg>
      <pc:sldChg chg="del">
        <pc:chgData name="Bieke Claesen" userId="bdd576d8-64c7-4169-98ef-9675d2e1a009" providerId="ADAL" clId="{BB5FF352-7920-4C68-A5FC-75139360BB37}" dt="2024-11-13T11:13:29.425" v="762" actId="47"/>
        <pc:sldMkLst>
          <pc:docMk/>
          <pc:sldMk cId="2425883016" sldId="330"/>
        </pc:sldMkLst>
      </pc:sldChg>
      <pc:sldChg chg="del">
        <pc:chgData name="Bieke Claesen" userId="bdd576d8-64c7-4169-98ef-9675d2e1a009" providerId="ADAL" clId="{BB5FF352-7920-4C68-A5FC-75139360BB37}" dt="2024-11-13T11:13:30.683" v="763" actId="47"/>
        <pc:sldMkLst>
          <pc:docMk/>
          <pc:sldMk cId="112145484" sldId="331"/>
        </pc:sldMkLst>
      </pc:sldChg>
      <pc:sldChg chg="del">
        <pc:chgData name="Bieke Claesen" userId="bdd576d8-64c7-4169-98ef-9675d2e1a009" providerId="ADAL" clId="{BB5FF352-7920-4C68-A5FC-75139360BB37}" dt="2024-11-13T11:13:31.739" v="764" actId="47"/>
        <pc:sldMkLst>
          <pc:docMk/>
          <pc:sldMk cId="193651127" sldId="332"/>
        </pc:sldMkLst>
      </pc:sldChg>
      <pc:sldChg chg="addSp delSp modSp new mod">
        <pc:chgData name="Bieke Claesen" userId="bdd576d8-64c7-4169-98ef-9675d2e1a009" providerId="ADAL" clId="{BB5FF352-7920-4C68-A5FC-75139360BB37}" dt="2024-11-13T12:55:46.345" v="1070" actId="1076"/>
        <pc:sldMkLst>
          <pc:docMk/>
          <pc:sldMk cId="1660464392" sldId="333"/>
        </pc:sldMkLst>
        <pc:spChg chg="mod">
          <ac:chgData name="Bieke Claesen" userId="bdd576d8-64c7-4169-98ef-9675d2e1a009" providerId="ADAL" clId="{BB5FF352-7920-4C68-A5FC-75139360BB37}" dt="2024-11-13T12:54:29.764" v="1064" actId="20577"/>
          <ac:spMkLst>
            <pc:docMk/>
            <pc:sldMk cId="1660464392" sldId="333"/>
            <ac:spMk id="2" creationId="{DCCB62A6-FCE4-41D7-C7D0-392029BAE4F3}"/>
          </ac:spMkLst>
        </pc:spChg>
        <pc:spChg chg="del">
          <ac:chgData name="Bieke Claesen" userId="bdd576d8-64c7-4169-98ef-9675d2e1a009" providerId="ADAL" clId="{BB5FF352-7920-4C68-A5FC-75139360BB37}" dt="2024-11-13T09:40:03.730" v="101" actId="1032"/>
          <ac:spMkLst>
            <pc:docMk/>
            <pc:sldMk cId="1660464392" sldId="333"/>
            <ac:spMk id="3" creationId="{077245F7-D862-E355-6DF0-5D9DA844C43E}"/>
          </ac:spMkLst>
        </pc:spChg>
        <pc:spChg chg="add mod">
          <ac:chgData name="Bieke Claesen" userId="bdd576d8-64c7-4169-98ef-9675d2e1a009" providerId="ADAL" clId="{BB5FF352-7920-4C68-A5FC-75139360BB37}" dt="2024-11-13T12:55:46.345" v="1070" actId="1076"/>
          <ac:spMkLst>
            <pc:docMk/>
            <pc:sldMk cId="1660464392" sldId="333"/>
            <ac:spMk id="7" creationId="{DF57C16E-F267-9E2C-34FA-B63A081D7C63}"/>
          </ac:spMkLst>
        </pc:spChg>
        <pc:graphicFrameChg chg="add mod modGraphic">
          <ac:chgData name="Bieke Claesen" userId="bdd576d8-64c7-4169-98ef-9675d2e1a009" providerId="ADAL" clId="{BB5FF352-7920-4C68-A5FC-75139360BB37}" dt="2024-11-13T10:07:52.402" v="560" actId="1076"/>
          <ac:graphicFrameMkLst>
            <pc:docMk/>
            <pc:sldMk cId="1660464392" sldId="333"/>
            <ac:graphicFrameMk id="4" creationId="{CDD31AAB-4EF3-15D6-5FA2-F2980A9A1F90}"/>
          </ac:graphicFrameMkLst>
        </pc:graphicFrameChg>
        <pc:picChg chg="add mod">
          <ac:chgData name="Bieke Claesen" userId="bdd576d8-64c7-4169-98ef-9675d2e1a009" providerId="ADAL" clId="{BB5FF352-7920-4C68-A5FC-75139360BB37}" dt="2024-11-13T12:54:42.700" v="1065" actId="14100"/>
          <ac:picMkLst>
            <pc:docMk/>
            <pc:sldMk cId="1660464392" sldId="333"/>
            <ac:picMk id="6" creationId="{952A0783-C940-1EBA-C6AB-313D2CC3919C}"/>
          </ac:picMkLst>
        </pc:picChg>
      </pc:sldChg>
      <pc:sldChg chg="addSp delSp modSp new mod">
        <pc:chgData name="Bieke Claesen" userId="bdd576d8-64c7-4169-98ef-9675d2e1a009" providerId="ADAL" clId="{BB5FF352-7920-4C68-A5FC-75139360BB37}" dt="2024-11-13T09:54:04.642" v="419" actId="21"/>
        <pc:sldMkLst>
          <pc:docMk/>
          <pc:sldMk cId="646010213" sldId="334"/>
        </pc:sldMkLst>
        <pc:spChg chg="mod">
          <ac:chgData name="Bieke Claesen" userId="bdd576d8-64c7-4169-98ef-9675d2e1a009" providerId="ADAL" clId="{BB5FF352-7920-4C68-A5FC-75139360BB37}" dt="2024-11-13T09:45:19.578" v="355" actId="207"/>
          <ac:spMkLst>
            <pc:docMk/>
            <pc:sldMk cId="646010213" sldId="334"/>
            <ac:spMk id="2" creationId="{F02CD026-BB10-D8CA-DDD8-6180A1DB6669}"/>
          </ac:spMkLst>
        </pc:spChg>
        <pc:spChg chg="del">
          <ac:chgData name="Bieke Claesen" userId="bdd576d8-64c7-4169-98ef-9675d2e1a009" providerId="ADAL" clId="{BB5FF352-7920-4C68-A5FC-75139360BB37}" dt="2024-11-13T09:48:08.717" v="356" actId="22"/>
          <ac:spMkLst>
            <pc:docMk/>
            <pc:sldMk cId="646010213" sldId="334"/>
            <ac:spMk id="3" creationId="{DEFB771D-7690-4A0A-BFE1-D1EDA04C3880}"/>
          </ac:spMkLst>
        </pc:spChg>
        <pc:spChg chg="add del mod">
          <ac:chgData name="Bieke Claesen" userId="bdd576d8-64c7-4169-98ef-9675d2e1a009" providerId="ADAL" clId="{BB5FF352-7920-4C68-A5FC-75139360BB37}" dt="2024-11-13T09:54:04.642" v="419" actId="21"/>
          <ac:spMkLst>
            <pc:docMk/>
            <pc:sldMk cId="646010213" sldId="334"/>
            <ac:spMk id="10" creationId="{69315595-406B-482D-4DEA-1966EE7C114C}"/>
          </ac:spMkLst>
        </pc:spChg>
        <pc:picChg chg="add mod ord">
          <ac:chgData name="Bieke Claesen" userId="bdd576d8-64c7-4169-98ef-9675d2e1a009" providerId="ADAL" clId="{BB5FF352-7920-4C68-A5FC-75139360BB37}" dt="2024-11-13T09:48:54.774" v="363" actId="14100"/>
          <ac:picMkLst>
            <pc:docMk/>
            <pc:sldMk cId="646010213" sldId="334"/>
            <ac:picMk id="5" creationId="{47FA3606-504C-7031-0353-2F6425E496E0}"/>
          </ac:picMkLst>
        </pc:picChg>
        <pc:picChg chg="add mod">
          <ac:chgData name="Bieke Claesen" userId="bdd576d8-64c7-4169-98ef-9675d2e1a009" providerId="ADAL" clId="{BB5FF352-7920-4C68-A5FC-75139360BB37}" dt="2024-11-13T09:49:04.415" v="365" actId="14100"/>
          <ac:picMkLst>
            <pc:docMk/>
            <pc:sldMk cId="646010213" sldId="334"/>
            <ac:picMk id="7" creationId="{62E71138-87C7-3F86-89E6-AF83B680710C}"/>
          </ac:picMkLst>
        </pc:picChg>
        <pc:picChg chg="add mod">
          <ac:chgData name="Bieke Claesen" userId="bdd576d8-64c7-4169-98ef-9675d2e1a009" providerId="ADAL" clId="{BB5FF352-7920-4C68-A5FC-75139360BB37}" dt="2024-11-13T09:49:33.235" v="368" actId="1076"/>
          <ac:picMkLst>
            <pc:docMk/>
            <pc:sldMk cId="646010213" sldId="334"/>
            <ac:picMk id="9" creationId="{79EC2CD2-86DF-D2F5-243A-04F54A7D6FB6}"/>
          </ac:picMkLst>
        </pc:picChg>
        <pc:picChg chg="add mod">
          <ac:chgData name="Bieke Claesen" userId="bdd576d8-64c7-4169-98ef-9675d2e1a009" providerId="ADAL" clId="{BB5FF352-7920-4C68-A5FC-75139360BB37}" dt="2024-11-13T09:54:01.443" v="418" actId="1076"/>
          <ac:picMkLst>
            <pc:docMk/>
            <pc:sldMk cId="646010213" sldId="334"/>
            <ac:picMk id="12" creationId="{3BFF55B1-0295-CF89-FA0A-D574B1D56AB9}"/>
          </ac:picMkLst>
        </pc:picChg>
      </pc:sldChg>
      <pc:sldChg chg="addSp delSp modSp new mod">
        <pc:chgData name="Bieke Claesen" userId="bdd576d8-64c7-4169-98ef-9675d2e1a009" providerId="ADAL" clId="{BB5FF352-7920-4C68-A5FC-75139360BB37}" dt="2024-11-13T12:55:58.068" v="1071" actId="14100"/>
        <pc:sldMkLst>
          <pc:docMk/>
          <pc:sldMk cId="2876499679" sldId="335"/>
        </pc:sldMkLst>
        <pc:spChg chg="mod">
          <ac:chgData name="Bieke Claesen" userId="bdd576d8-64c7-4169-98ef-9675d2e1a009" providerId="ADAL" clId="{BB5FF352-7920-4C68-A5FC-75139360BB37}" dt="2024-11-13T09:54:34.351" v="446" actId="20577"/>
          <ac:spMkLst>
            <pc:docMk/>
            <pc:sldMk cId="2876499679" sldId="335"/>
            <ac:spMk id="2" creationId="{C21A1430-D6B1-75B3-244C-76ADB0A57F5A}"/>
          </ac:spMkLst>
        </pc:spChg>
        <pc:spChg chg="del">
          <ac:chgData name="Bieke Claesen" userId="bdd576d8-64c7-4169-98ef-9675d2e1a009" providerId="ADAL" clId="{BB5FF352-7920-4C68-A5FC-75139360BB37}" dt="2024-11-13T09:54:11.159" v="421"/>
          <ac:spMkLst>
            <pc:docMk/>
            <pc:sldMk cId="2876499679" sldId="335"/>
            <ac:spMk id="3" creationId="{FC3D6187-D291-19A8-3A20-9055CDFFB42A}"/>
          </ac:spMkLst>
        </pc:spChg>
        <pc:spChg chg="add mod">
          <ac:chgData name="Bieke Claesen" userId="bdd576d8-64c7-4169-98ef-9675d2e1a009" providerId="ADAL" clId="{BB5FF352-7920-4C68-A5FC-75139360BB37}" dt="2024-11-13T09:54:56.460" v="479" actId="20577"/>
          <ac:spMkLst>
            <pc:docMk/>
            <pc:sldMk cId="2876499679" sldId="335"/>
            <ac:spMk id="10" creationId="{69315595-406B-482D-4DEA-1966EE7C114C}"/>
          </ac:spMkLst>
        </pc:spChg>
        <pc:picChg chg="add mod">
          <ac:chgData name="Bieke Claesen" userId="bdd576d8-64c7-4169-98ef-9675d2e1a009" providerId="ADAL" clId="{BB5FF352-7920-4C68-A5FC-75139360BB37}" dt="2024-11-13T12:55:58.068" v="1071" actId="14100"/>
          <ac:picMkLst>
            <pc:docMk/>
            <pc:sldMk cId="2876499679" sldId="335"/>
            <ac:picMk id="5" creationId="{D1B619E5-4D0B-F8FC-D1F5-B2F6E528DAFB}"/>
          </ac:picMkLst>
        </pc:picChg>
      </pc:sldChg>
      <pc:sldChg chg="addSp modSp new mod modClrScheme chgLayout">
        <pc:chgData name="Bieke Claesen" userId="bdd576d8-64c7-4169-98ef-9675d2e1a009" providerId="ADAL" clId="{BB5FF352-7920-4C68-A5FC-75139360BB37}" dt="2024-11-13T11:13:12.127" v="759" actId="1076"/>
        <pc:sldMkLst>
          <pc:docMk/>
          <pc:sldMk cId="2888458289" sldId="336"/>
        </pc:sldMkLst>
        <pc:spChg chg="mod ord">
          <ac:chgData name="Bieke Claesen" userId="bdd576d8-64c7-4169-98ef-9675d2e1a009" providerId="ADAL" clId="{BB5FF352-7920-4C68-A5FC-75139360BB37}" dt="2024-11-13T11:02:31.975" v="638" actId="700"/>
          <ac:spMkLst>
            <pc:docMk/>
            <pc:sldMk cId="2888458289" sldId="336"/>
            <ac:spMk id="2" creationId="{9FA26509-FE7D-EDF9-F55E-110748D8A4E3}"/>
          </ac:spMkLst>
        </pc:spChg>
        <pc:spChg chg="mod ord">
          <ac:chgData name="Bieke Claesen" userId="bdd576d8-64c7-4169-98ef-9675d2e1a009" providerId="ADAL" clId="{BB5FF352-7920-4C68-A5FC-75139360BB37}" dt="2024-11-13T11:03:49.361" v="671" actId="20577"/>
          <ac:spMkLst>
            <pc:docMk/>
            <pc:sldMk cId="2888458289" sldId="336"/>
            <ac:spMk id="3" creationId="{36683403-D7C7-95E9-824F-41D95E625E24}"/>
          </ac:spMkLst>
        </pc:spChg>
        <pc:spChg chg="add mod ord">
          <ac:chgData name="Bieke Claesen" userId="bdd576d8-64c7-4169-98ef-9675d2e1a009" providerId="ADAL" clId="{BB5FF352-7920-4C68-A5FC-75139360BB37}" dt="2024-11-13T11:09:17.999" v="740" actId="1076"/>
          <ac:spMkLst>
            <pc:docMk/>
            <pc:sldMk cId="2888458289" sldId="336"/>
            <ac:spMk id="6" creationId="{9B0D9C65-6AC8-36DC-7279-36C183E89E12}"/>
          </ac:spMkLst>
        </pc:spChg>
        <pc:picChg chg="add mod">
          <ac:chgData name="Bieke Claesen" userId="bdd576d8-64c7-4169-98ef-9675d2e1a009" providerId="ADAL" clId="{BB5FF352-7920-4C68-A5FC-75139360BB37}" dt="2024-11-13T11:02:23.239" v="635" actId="1076"/>
          <ac:picMkLst>
            <pc:docMk/>
            <pc:sldMk cId="2888458289" sldId="336"/>
            <ac:picMk id="4" creationId="{CC635AB0-6A38-EB28-C880-3F8DC5939D2F}"/>
          </ac:picMkLst>
        </pc:picChg>
        <pc:picChg chg="add mod">
          <ac:chgData name="Bieke Claesen" userId="bdd576d8-64c7-4169-98ef-9675d2e1a009" providerId="ADAL" clId="{BB5FF352-7920-4C68-A5FC-75139360BB37}" dt="2024-11-13T11:02:06.357" v="631" actId="1076"/>
          <ac:picMkLst>
            <pc:docMk/>
            <pc:sldMk cId="2888458289" sldId="336"/>
            <ac:picMk id="5" creationId="{925C8166-598F-5626-BFEB-3D2360B0E327}"/>
          </ac:picMkLst>
        </pc:picChg>
        <pc:picChg chg="add mod">
          <ac:chgData name="Bieke Claesen" userId="bdd576d8-64c7-4169-98ef-9675d2e1a009" providerId="ADAL" clId="{BB5FF352-7920-4C68-A5FC-75139360BB37}" dt="2024-11-13T11:09:07.225" v="738" actId="14100"/>
          <ac:picMkLst>
            <pc:docMk/>
            <pc:sldMk cId="2888458289" sldId="336"/>
            <ac:picMk id="8" creationId="{A927DC63-0B86-6DD3-C06C-FA592C124790}"/>
          </ac:picMkLst>
        </pc:picChg>
        <pc:picChg chg="add mod">
          <ac:chgData name="Bieke Claesen" userId="bdd576d8-64c7-4169-98ef-9675d2e1a009" providerId="ADAL" clId="{BB5FF352-7920-4C68-A5FC-75139360BB37}" dt="2024-11-13T11:13:12.127" v="759" actId="1076"/>
          <ac:picMkLst>
            <pc:docMk/>
            <pc:sldMk cId="2888458289" sldId="336"/>
            <ac:picMk id="10" creationId="{27B641A6-82A0-FC4A-061F-F7A45FAC344F}"/>
          </ac:picMkLst>
        </pc:picChg>
      </pc:sldChg>
      <pc:sldChg chg="modSp add mod">
        <pc:chgData name="Bieke Claesen" userId="bdd576d8-64c7-4169-98ef-9675d2e1a009" providerId="ADAL" clId="{BB5FF352-7920-4C68-A5FC-75139360BB37}" dt="2024-11-13T09:56:56.274" v="501" actId="27636"/>
        <pc:sldMkLst>
          <pc:docMk/>
          <pc:sldMk cId="2591591542" sldId="475"/>
        </pc:sldMkLst>
        <pc:spChg chg="mod">
          <ac:chgData name="Bieke Claesen" userId="bdd576d8-64c7-4169-98ef-9675d2e1a009" providerId="ADAL" clId="{BB5FF352-7920-4C68-A5FC-75139360BB37}" dt="2024-11-13T09:56:30.093" v="491" actId="207"/>
          <ac:spMkLst>
            <pc:docMk/>
            <pc:sldMk cId="2591591542" sldId="475"/>
            <ac:spMk id="4" creationId="{72334526-259A-B27D-2377-27B6DB759331}"/>
          </ac:spMkLst>
        </pc:spChg>
        <pc:spChg chg="mod">
          <ac:chgData name="Bieke Claesen" userId="bdd576d8-64c7-4169-98ef-9675d2e1a009" providerId="ADAL" clId="{BB5FF352-7920-4C68-A5FC-75139360BB37}" dt="2024-11-13T09:56:56.274" v="500" actId="27636"/>
          <ac:spMkLst>
            <pc:docMk/>
            <pc:sldMk cId="2591591542" sldId="475"/>
            <ac:spMk id="5" creationId="{6E9EF1CA-AC71-BB08-B4CC-1CE072C09A6A}"/>
          </ac:spMkLst>
        </pc:spChg>
        <pc:spChg chg="mod">
          <ac:chgData name="Bieke Claesen" userId="bdd576d8-64c7-4169-98ef-9675d2e1a009" providerId="ADAL" clId="{BB5FF352-7920-4C68-A5FC-75139360BB37}" dt="2024-11-13T09:56:56.274" v="501" actId="27636"/>
          <ac:spMkLst>
            <pc:docMk/>
            <pc:sldMk cId="2591591542" sldId="475"/>
            <ac:spMk id="6" creationId="{8618E99A-2FB8-03C6-79D1-F7C7F93DBD55}"/>
          </ac:spMkLst>
        </pc:spChg>
      </pc:sldChg>
      <pc:sldChg chg="addSp delSp modSp new del mod">
        <pc:chgData name="Bieke Claesen" userId="bdd576d8-64c7-4169-98ef-9675d2e1a009" providerId="ADAL" clId="{BB5FF352-7920-4C68-A5FC-75139360BB37}" dt="2024-11-13T11:19:37.893" v="852" actId="47"/>
        <pc:sldMkLst>
          <pc:docMk/>
          <pc:sldMk cId="3982648954" sldId="476"/>
        </pc:sldMkLst>
        <pc:spChg chg="mod">
          <ac:chgData name="Bieke Claesen" userId="bdd576d8-64c7-4169-98ef-9675d2e1a009" providerId="ADAL" clId="{BB5FF352-7920-4C68-A5FC-75139360BB37}" dt="2024-11-13T10:58:31.340" v="576" actId="1076"/>
          <ac:spMkLst>
            <pc:docMk/>
            <pc:sldMk cId="3982648954" sldId="476"/>
            <ac:spMk id="2" creationId="{F854C8D7-C21F-7C5D-BE5E-E6C70F14CAB4}"/>
          </ac:spMkLst>
        </pc:spChg>
        <pc:spChg chg="del mod">
          <ac:chgData name="Bieke Claesen" userId="bdd576d8-64c7-4169-98ef-9675d2e1a009" providerId="ADAL" clId="{BB5FF352-7920-4C68-A5FC-75139360BB37}" dt="2024-11-13T10:00:09.235" v="532" actId="22"/>
          <ac:spMkLst>
            <pc:docMk/>
            <pc:sldMk cId="3982648954" sldId="476"/>
            <ac:spMk id="3" creationId="{2B894C51-5D10-229A-D95A-D21CB26C10B5}"/>
          </ac:spMkLst>
        </pc:spChg>
        <pc:spChg chg="add mod">
          <ac:chgData name="Bieke Claesen" userId="bdd576d8-64c7-4169-98ef-9675d2e1a009" providerId="ADAL" clId="{BB5FF352-7920-4C68-A5FC-75139360BB37}" dt="2024-11-13T11:01:49.499" v="622" actId="21"/>
          <ac:spMkLst>
            <pc:docMk/>
            <pc:sldMk cId="3982648954" sldId="476"/>
            <ac:spMk id="13" creationId="{DE71CB01-6B4F-038F-FB7C-EC7CD424C2F6}"/>
          </ac:spMkLst>
        </pc:spChg>
        <pc:picChg chg="add del mod ord">
          <ac:chgData name="Bieke Claesen" userId="bdd576d8-64c7-4169-98ef-9675d2e1a009" providerId="ADAL" clId="{BB5FF352-7920-4C68-A5FC-75139360BB37}" dt="2024-11-13T11:01:49.499" v="622" actId="21"/>
          <ac:picMkLst>
            <pc:docMk/>
            <pc:sldMk cId="3982648954" sldId="476"/>
            <ac:picMk id="5" creationId="{925C8166-598F-5626-BFEB-3D2360B0E327}"/>
          </ac:picMkLst>
        </pc:picChg>
        <pc:picChg chg="add del mod">
          <ac:chgData name="Bieke Claesen" userId="bdd576d8-64c7-4169-98ef-9675d2e1a009" providerId="ADAL" clId="{BB5FF352-7920-4C68-A5FC-75139360BB37}" dt="2024-11-13T11:01:11.673" v="611" actId="21"/>
          <ac:picMkLst>
            <pc:docMk/>
            <pc:sldMk cId="3982648954" sldId="476"/>
            <ac:picMk id="7" creationId="{81BBFE93-23D1-F984-F0AC-1B0A4B68E818}"/>
          </ac:picMkLst>
        </pc:picChg>
        <pc:picChg chg="add mod">
          <ac:chgData name="Bieke Claesen" userId="bdd576d8-64c7-4169-98ef-9675d2e1a009" providerId="ADAL" clId="{BB5FF352-7920-4C68-A5FC-75139360BB37}" dt="2024-11-13T10:58:42.849" v="579" actId="1076"/>
          <ac:picMkLst>
            <pc:docMk/>
            <pc:sldMk cId="3982648954" sldId="476"/>
            <ac:picMk id="9" creationId="{1683A453-1C37-22A5-19CF-72A46AED6963}"/>
          </ac:picMkLst>
        </pc:picChg>
        <pc:picChg chg="add mod">
          <ac:chgData name="Bieke Claesen" userId="bdd576d8-64c7-4169-98ef-9675d2e1a009" providerId="ADAL" clId="{BB5FF352-7920-4C68-A5FC-75139360BB37}" dt="2024-11-13T10:58:19.332" v="573" actId="1076"/>
          <ac:picMkLst>
            <pc:docMk/>
            <pc:sldMk cId="3982648954" sldId="476"/>
            <ac:picMk id="11" creationId="{75DDB18B-6FCC-962C-BAAC-36644C6DF131}"/>
          </ac:picMkLst>
        </pc:picChg>
      </pc:sldChg>
      <pc:sldChg chg="new del">
        <pc:chgData name="Bieke Claesen" userId="bdd576d8-64c7-4169-98ef-9675d2e1a009" providerId="ADAL" clId="{BB5FF352-7920-4C68-A5FC-75139360BB37}" dt="2024-11-13T11:13:42.564" v="771" actId="47"/>
        <pc:sldMkLst>
          <pc:docMk/>
          <pc:sldMk cId="3564253071" sldId="477"/>
        </pc:sldMkLst>
      </pc:sldChg>
      <pc:sldChg chg="addSp delSp modSp add del mod modClrScheme chgLayout">
        <pc:chgData name="Bieke Claesen" userId="bdd576d8-64c7-4169-98ef-9675d2e1a009" providerId="ADAL" clId="{BB5FF352-7920-4C68-A5FC-75139360BB37}" dt="2024-11-13T11:19:42.210" v="853" actId="47"/>
        <pc:sldMkLst>
          <pc:docMk/>
          <pc:sldMk cId="3713139322" sldId="478"/>
        </pc:sldMkLst>
        <pc:spChg chg="mod ord">
          <ac:chgData name="Bieke Claesen" userId="bdd576d8-64c7-4169-98ef-9675d2e1a009" providerId="ADAL" clId="{BB5FF352-7920-4C68-A5FC-75139360BB37}" dt="2024-11-13T11:11:28.202" v="745" actId="700"/>
          <ac:spMkLst>
            <pc:docMk/>
            <pc:sldMk cId="3713139322" sldId="478"/>
            <ac:spMk id="2" creationId="{9FA26509-FE7D-EDF9-F55E-110748D8A4E3}"/>
          </ac:spMkLst>
        </pc:spChg>
        <pc:spChg chg="del mod">
          <ac:chgData name="Bieke Claesen" userId="bdd576d8-64c7-4169-98ef-9675d2e1a009" providerId="ADAL" clId="{BB5FF352-7920-4C68-A5FC-75139360BB37}" dt="2024-11-13T11:00:48.318" v="609" actId="22"/>
          <ac:spMkLst>
            <pc:docMk/>
            <pc:sldMk cId="3713139322" sldId="478"/>
            <ac:spMk id="3" creationId="{36683403-D7C7-95E9-824F-41D95E625E24}"/>
          </ac:spMkLst>
        </pc:spChg>
        <pc:spChg chg="add del mod ord">
          <ac:chgData name="Bieke Claesen" userId="bdd576d8-64c7-4169-98ef-9675d2e1a009" providerId="ADAL" clId="{BB5FF352-7920-4C68-A5FC-75139360BB37}" dt="2024-11-13T11:06:08.636" v="722" actId="700"/>
          <ac:spMkLst>
            <pc:docMk/>
            <pc:sldMk cId="3713139322" sldId="478"/>
            <ac:spMk id="9" creationId="{3221A9E6-275B-888B-07A6-B70AC04D1DAC}"/>
          </ac:spMkLst>
        </pc:spChg>
        <pc:spChg chg="add mod">
          <ac:chgData name="Bieke Claesen" userId="bdd576d8-64c7-4169-98ef-9675d2e1a009" providerId="ADAL" clId="{BB5FF352-7920-4C68-A5FC-75139360BB37}" dt="2024-11-13T11:05:15.148" v="710" actId="113"/>
          <ac:spMkLst>
            <pc:docMk/>
            <pc:sldMk cId="3713139322" sldId="478"/>
            <ac:spMk id="10" creationId="{CA060E04-FD0C-C789-9E1F-1215CAA44E80}"/>
          </ac:spMkLst>
        </pc:spChg>
        <pc:spChg chg="add mod">
          <ac:chgData name="Bieke Claesen" userId="bdd576d8-64c7-4169-98ef-9675d2e1a009" providerId="ADAL" clId="{BB5FF352-7920-4C68-A5FC-75139360BB37}" dt="2024-11-13T11:12:19.702" v="755" actId="1076"/>
          <ac:spMkLst>
            <pc:docMk/>
            <pc:sldMk cId="3713139322" sldId="478"/>
            <ac:spMk id="11" creationId="{61603901-F322-D81E-867C-0AD552B5E5CA}"/>
          </ac:spMkLst>
        </pc:spChg>
        <pc:spChg chg="add del mod">
          <ac:chgData name="Bieke Claesen" userId="bdd576d8-64c7-4169-98ef-9675d2e1a009" providerId="ADAL" clId="{BB5FF352-7920-4C68-A5FC-75139360BB37}" dt="2024-11-13T11:11:28.202" v="745" actId="700"/>
          <ac:spMkLst>
            <pc:docMk/>
            <pc:sldMk cId="3713139322" sldId="478"/>
            <ac:spMk id="17" creationId="{BE0356D0-B5B3-F87A-72E6-B0F504E62260}"/>
          </ac:spMkLst>
        </pc:spChg>
        <pc:spChg chg="add mod ord">
          <ac:chgData name="Bieke Claesen" userId="bdd576d8-64c7-4169-98ef-9675d2e1a009" providerId="ADAL" clId="{BB5FF352-7920-4C68-A5FC-75139360BB37}" dt="2024-11-13T11:11:28.202" v="745" actId="700"/>
          <ac:spMkLst>
            <pc:docMk/>
            <pc:sldMk cId="3713139322" sldId="478"/>
            <ac:spMk id="18" creationId="{BBAAFAA8-9287-B1E9-92AE-677293C11CF5}"/>
          </ac:spMkLst>
        </pc:spChg>
        <pc:picChg chg="add del mod">
          <ac:chgData name="Bieke Claesen" userId="bdd576d8-64c7-4169-98ef-9675d2e1a009" providerId="ADAL" clId="{BB5FF352-7920-4C68-A5FC-75139360BB37}" dt="2024-11-13T11:02:13.333" v="632" actId="21"/>
          <ac:picMkLst>
            <pc:docMk/>
            <pc:sldMk cId="3713139322" sldId="478"/>
            <ac:picMk id="5" creationId="{CC635AB0-6A38-EB28-C880-3F8DC5939D2F}"/>
          </ac:picMkLst>
        </pc:picChg>
        <pc:picChg chg="add del mod ord">
          <ac:chgData name="Bieke Claesen" userId="bdd576d8-64c7-4169-98ef-9675d2e1a009" providerId="ADAL" clId="{BB5FF352-7920-4C68-A5FC-75139360BB37}" dt="2024-11-13T11:11:16.121" v="744" actId="478"/>
          <ac:picMkLst>
            <pc:docMk/>
            <pc:sldMk cId="3713139322" sldId="478"/>
            <ac:picMk id="7" creationId="{31BB0F40-74CD-605A-81FB-F025814F0517}"/>
          </ac:picMkLst>
        </pc:picChg>
        <pc:picChg chg="add mod">
          <ac:chgData name="Bieke Claesen" userId="bdd576d8-64c7-4169-98ef-9675d2e1a009" providerId="ADAL" clId="{BB5FF352-7920-4C68-A5FC-75139360BB37}" dt="2024-11-13T11:04:26.739" v="686" actId="1076"/>
          <ac:picMkLst>
            <pc:docMk/>
            <pc:sldMk cId="3713139322" sldId="478"/>
            <ac:picMk id="8" creationId="{81BBFE93-23D1-F984-F0AC-1B0A4B68E818}"/>
          </ac:picMkLst>
        </pc:picChg>
        <pc:picChg chg="add mod">
          <ac:chgData name="Bieke Claesen" userId="bdd576d8-64c7-4169-98ef-9675d2e1a009" providerId="ADAL" clId="{BB5FF352-7920-4C68-A5FC-75139360BB37}" dt="2024-11-13T11:12:24.067" v="756" actId="1076"/>
          <ac:picMkLst>
            <pc:docMk/>
            <pc:sldMk cId="3713139322" sldId="478"/>
            <ac:picMk id="13" creationId="{0A87CFC5-2E2D-E76D-EAD0-9713A03386FC}"/>
          </ac:picMkLst>
        </pc:picChg>
        <pc:picChg chg="add mod">
          <ac:chgData name="Bieke Claesen" userId="bdd576d8-64c7-4169-98ef-9675d2e1a009" providerId="ADAL" clId="{BB5FF352-7920-4C68-A5FC-75139360BB37}" dt="2024-11-13T11:12:12.597" v="754" actId="1076"/>
          <ac:picMkLst>
            <pc:docMk/>
            <pc:sldMk cId="3713139322" sldId="478"/>
            <ac:picMk id="15" creationId="{255FA1E8-2F65-F11B-F358-1A9A0EE162E1}"/>
          </ac:picMkLst>
        </pc:picChg>
      </pc:sldChg>
      <pc:sldChg chg="addSp delSp modSp new mod modClrScheme chgLayout">
        <pc:chgData name="Bieke Claesen" userId="bdd576d8-64c7-4169-98ef-9675d2e1a009" providerId="ADAL" clId="{BB5FF352-7920-4C68-A5FC-75139360BB37}" dt="2024-11-13T11:15:49.706" v="799" actId="20577"/>
        <pc:sldMkLst>
          <pc:docMk/>
          <pc:sldMk cId="3640189172" sldId="479"/>
        </pc:sldMkLst>
        <pc:spChg chg="del mod ord">
          <ac:chgData name="Bieke Claesen" userId="bdd576d8-64c7-4169-98ef-9675d2e1a009" providerId="ADAL" clId="{BB5FF352-7920-4C68-A5FC-75139360BB37}" dt="2024-11-13T11:15:13.276" v="774" actId="700"/>
          <ac:spMkLst>
            <pc:docMk/>
            <pc:sldMk cId="3640189172" sldId="479"/>
            <ac:spMk id="2" creationId="{41078DAC-72E8-8344-9A6C-F47309DCBE80}"/>
          </ac:spMkLst>
        </pc:spChg>
        <pc:spChg chg="del mod ord">
          <ac:chgData name="Bieke Claesen" userId="bdd576d8-64c7-4169-98ef-9675d2e1a009" providerId="ADAL" clId="{BB5FF352-7920-4C68-A5FC-75139360BB37}" dt="2024-11-13T11:15:13.276" v="774" actId="700"/>
          <ac:spMkLst>
            <pc:docMk/>
            <pc:sldMk cId="3640189172" sldId="479"/>
            <ac:spMk id="3" creationId="{698F836E-359D-04C2-392E-BC1435E38A7E}"/>
          </ac:spMkLst>
        </pc:spChg>
        <pc:spChg chg="del">
          <ac:chgData name="Bieke Claesen" userId="bdd576d8-64c7-4169-98ef-9675d2e1a009" providerId="ADAL" clId="{BB5FF352-7920-4C68-A5FC-75139360BB37}" dt="2024-11-13T11:15:13.276" v="774" actId="700"/>
          <ac:spMkLst>
            <pc:docMk/>
            <pc:sldMk cId="3640189172" sldId="479"/>
            <ac:spMk id="4" creationId="{5E143B95-49E4-3ACA-E8F5-9F719B97ECAB}"/>
          </ac:spMkLst>
        </pc:spChg>
        <pc:spChg chg="mod ord">
          <ac:chgData name="Bieke Claesen" userId="bdd576d8-64c7-4169-98ef-9675d2e1a009" providerId="ADAL" clId="{BB5FF352-7920-4C68-A5FC-75139360BB37}" dt="2024-11-13T11:15:27.007" v="776" actId="700"/>
          <ac:spMkLst>
            <pc:docMk/>
            <pc:sldMk cId="3640189172" sldId="479"/>
            <ac:spMk id="5" creationId="{F2B5D018-8612-7CD6-DEC0-80CD38E53675}"/>
          </ac:spMkLst>
        </pc:spChg>
        <pc:spChg chg="add del mod ord">
          <ac:chgData name="Bieke Claesen" userId="bdd576d8-64c7-4169-98ef-9675d2e1a009" providerId="ADAL" clId="{BB5FF352-7920-4C68-A5FC-75139360BB37}" dt="2024-11-13T11:15:22.819" v="775" actId="700"/>
          <ac:spMkLst>
            <pc:docMk/>
            <pc:sldMk cId="3640189172" sldId="479"/>
            <ac:spMk id="6" creationId="{55EEE64C-E79F-2F5A-E382-968BC02BDC48}"/>
          </ac:spMkLst>
        </pc:spChg>
        <pc:spChg chg="add del mod ord">
          <ac:chgData name="Bieke Claesen" userId="bdd576d8-64c7-4169-98ef-9675d2e1a009" providerId="ADAL" clId="{BB5FF352-7920-4C68-A5FC-75139360BB37}" dt="2024-11-13T11:15:22.819" v="775" actId="700"/>
          <ac:spMkLst>
            <pc:docMk/>
            <pc:sldMk cId="3640189172" sldId="479"/>
            <ac:spMk id="7" creationId="{30C25CF5-7EE4-FD4D-9C3A-676FB90E6C18}"/>
          </ac:spMkLst>
        </pc:spChg>
        <pc:spChg chg="add del mod ord">
          <ac:chgData name="Bieke Claesen" userId="bdd576d8-64c7-4169-98ef-9675d2e1a009" providerId="ADAL" clId="{BB5FF352-7920-4C68-A5FC-75139360BB37}" dt="2024-11-13T11:15:27.007" v="776" actId="700"/>
          <ac:spMkLst>
            <pc:docMk/>
            <pc:sldMk cId="3640189172" sldId="479"/>
            <ac:spMk id="8" creationId="{61B490A9-FEE3-62B8-B322-3CD0BDF5C8AA}"/>
          </ac:spMkLst>
        </pc:spChg>
        <pc:spChg chg="add del mod ord">
          <ac:chgData name="Bieke Claesen" userId="bdd576d8-64c7-4169-98ef-9675d2e1a009" providerId="ADAL" clId="{BB5FF352-7920-4C68-A5FC-75139360BB37}" dt="2024-11-13T11:15:27.007" v="776" actId="700"/>
          <ac:spMkLst>
            <pc:docMk/>
            <pc:sldMk cId="3640189172" sldId="479"/>
            <ac:spMk id="9" creationId="{81A73BF0-6BEA-FBD0-74C1-ADCA7E07EBBB}"/>
          </ac:spMkLst>
        </pc:spChg>
        <pc:spChg chg="add mod ord">
          <ac:chgData name="Bieke Claesen" userId="bdd576d8-64c7-4169-98ef-9675d2e1a009" providerId="ADAL" clId="{BB5FF352-7920-4C68-A5FC-75139360BB37}" dt="2024-11-13T11:15:49.706" v="799" actId="20577"/>
          <ac:spMkLst>
            <pc:docMk/>
            <pc:sldMk cId="3640189172" sldId="479"/>
            <ac:spMk id="10" creationId="{BC2D0A76-E096-469B-AB70-4C556E3B418E}"/>
          </ac:spMkLst>
        </pc:spChg>
        <pc:spChg chg="add del mod ord">
          <ac:chgData name="Bieke Claesen" userId="bdd576d8-64c7-4169-98ef-9675d2e1a009" providerId="ADAL" clId="{BB5FF352-7920-4C68-A5FC-75139360BB37}" dt="2024-11-13T11:15:29.777" v="777"/>
          <ac:spMkLst>
            <pc:docMk/>
            <pc:sldMk cId="3640189172" sldId="479"/>
            <ac:spMk id="11" creationId="{F5D971A7-6AE3-EBA0-173E-DC0ED4FBDF60}"/>
          </ac:spMkLst>
        </pc:spChg>
        <pc:picChg chg="add mod">
          <ac:chgData name="Bieke Claesen" userId="bdd576d8-64c7-4169-98ef-9675d2e1a009" providerId="ADAL" clId="{BB5FF352-7920-4C68-A5FC-75139360BB37}" dt="2024-11-13T11:15:37.840" v="779" actId="14100"/>
          <ac:picMkLst>
            <pc:docMk/>
            <pc:sldMk cId="3640189172" sldId="479"/>
            <ac:picMk id="12" creationId="{D33E97E4-25B2-58BC-1CBF-F1B2F036D0F3}"/>
          </ac:picMkLst>
        </pc:picChg>
      </pc:sldChg>
      <pc:sldChg chg="addSp delSp modSp new mod">
        <pc:chgData name="Bieke Claesen" userId="bdd576d8-64c7-4169-98ef-9675d2e1a009" providerId="ADAL" clId="{BB5FF352-7920-4C68-A5FC-75139360BB37}" dt="2024-11-13T11:17:08.172" v="825" actId="1076"/>
        <pc:sldMkLst>
          <pc:docMk/>
          <pc:sldMk cId="3352263974" sldId="480"/>
        </pc:sldMkLst>
        <pc:spChg chg="mod">
          <ac:chgData name="Bieke Claesen" userId="bdd576d8-64c7-4169-98ef-9675d2e1a009" providerId="ADAL" clId="{BB5FF352-7920-4C68-A5FC-75139360BB37}" dt="2024-11-13T11:16:07.702" v="820" actId="20577"/>
          <ac:spMkLst>
            <pc:docMk/>
            <pc:sldMk cId="3352263974" sldId="480"/>
            <ac:spMk id="2" creationId="{0C9E372F-C975-1EE7-2043-7E06352E225C}"/>
          </ac:spMkLst>
        </pc:spChg>
        <pc:spChg chg="del">
          <ac:chgData name="Bieke Claesen" userId="bdd576d8-64c7-4169-98ef-9675d2e1a009" providerId="ADAL" clId="{BB5FF352-7920-4C68-A5FC-75139360BB37}" dt="2024-11-13T11:16:45.216" v="821"/>
          <ac:spMkLst>
            <pc:docMk/>
            <pc:sldMk cId="3352263974" sldId="480"/>
            <ac:spMk id="3" creationId="{B007C4F3-9D21-14FF-1439-161762989BE6}"/>
          </ac:spMkLst>
        </pc:spChg>
        <pc:picChg chg="add mod">
          <ac:chgData name="Bieke Claesen" userId="bdd576d8-64c7-4169-98ef-9675d2e1a009" providerId="ADAL" clId="{BB5FF352-7920-4C68-A5FC-75139360BB37}" dt="2024-11-13T11:17:08.172" v="825" actId="1076"/>
          <ac:picMkLst>
            <pc:docMk/>
            <pc:sldMk cId="3352263974" sldId="480"/>
            <ac:picMk id="4" creationId="{DCA3B1C2-2460-6D46-9F8F-DCDD368AA836}"/>
          </ac:picMkLst>
        </pc:picChg>
      </pc:sldChg>
      <pc:sldChg chg="addSp delSp modSp new mod">
        <pc:chgData name="Bieke Claesen" userId="bdd576d8-64c7-4169-98ef-9675d2e1a009" providerId="ADAL" clId="{BB5FF352-7920-4C68-A5FC-75139360BB37}" dt="2024-11-13T11:19:34.218" v="851" actId="1076"/>
        <pc:sldMkLst>
          <pc:docMk/>
          <pc:sldMk cId="338454694" sldId="481"/>
        </pc:sldMkLst>
        <pc:spChg chg="mod">
          <ac:chgData name="Bieke Claesen" userId="bdd576d8-64c7-4169-98ef-9675d2e1a009" providerId="ADAL" clId="{BB5FF352-7920-4C68-A5FC-75139360BB37}" dt="2024-11-13T11:17:26.749" v="846" actId="20577"/>
          <ac:spMkLst>
            <pc:docMk/>
            <pc:sldMk cId="338454694" sldId="481"/>
            <ac:spMk id="2" creationId="{E0AF1103-FD55-AB96-DB7A-1A185CE46F4D}"/>
          </ac:spMkLst>
        </pc:spChg>
        <pc:spChg chg="del">
          <ac:chgData name="Bieke Claesen" userId="bdd576d8-64c7-4169-98ef-9675d2e1a009" providerId="ADAL" clId="{BB5FF352-7920-4C68-A5FC-75139360BB37}" dt="2024-11-13T11:19:05.352" v="847" actId="22"/>
          <ac:spMkLst>
            <pc:docMk/>
            <pc:sldMk cId="338454694" sldId="481"/>
            <ac:spMk id="3" creationId="{0131B1F7-F3F0-56FC-864D-C7AB16DFBD23}"/>
          </ac:spMkLst>
        </pc:spChg>
        <pc:picChg chg="add mod ord">
          <ac:chgData name="Bieke Claesen" userId="bdd576d8-64c7-4169-98ef-9675d2e1a009" providerId="ADAL" clId="{BB5FF352-7920-4C68-A5FC-75139360BB37}" dt="2024-11-13T11:19:34.218" v="851" actId="1076"/>
          <ac:picMkLst>
            <pc:docMk/>
            <pc:sldMk cId="338454694" sldId="481"/>
            <ac:picMk id="5" creationId="{4480A6C5-9203-870B-73D2-BB0C23046F01}"/>
          </ac:picMkLst>
        </pc:picChg>
      </pc:sldChg>
      <pc:sldChg chg="modSp new mod">
        <pc:chgData name="Bieke Claesen" userId="bdd576d8-64c7-4169-98ef-9675d2e1a009" providerId="ADAL" clId="{BB5FF352-7920-4C68-A5FC-75139360BB37}" dt="2024-11-13T12:53:13.774" v="1008" actId="20577"/>
        <pc:sldMkLst>
          <pc:docMk/>
          <pc:sldMk cId="621821101" sldId="482"/>
        </pc:sldMkLst>
        <pc:spChg chg="mod">
          <ac:chgData name="Bieke Claesen" userId="bdd576d8-64c7-4169-98ef-9675d2e1a009" providerId="ADAL" clId="{BB5FF352-7920-4C68-A5FC-75139360BB37}" dt="2024-11-13T12:12:28.125" v="957" actId="20577"/>
          <ac:spMkLst>
            <pc:docMk/>
            <pc:sldMk cId="621821101" sldId="482"/>
            <ac:spMk id="2" creationId="{B51074D1-439F-8346-BB27-9CABEC07882C}"/>
          </ac:spMkLst>
        </pc:spChg>
        <pc:spChg chg="mod">
          <ac:chgData name="Bieke Claesen" userId="bdd576d8-64c7-4169-98ef-9675d2e1a009" providerId="ADAL" clId="{BB5FF352-7920-4C68-A5FC-75139360BB37}" dt="2024-11-13T12:53:13.774" v="1008" actId="20577"/>
          <ac:spMkLst>
            <pc:docMk/>
            <pc:sldMk cId="621821101" sldId="482"/>
            <ac:spMk id="3" creationId="{03FBC296-9ED7-92CC-4554-7D1EAAB6E67C}"/>
          </ac:spMkLst>
        </pc:spChg>
      </pc:sldChg>
      <pc:sldMasterChg chg="delSldLayout">
        <pc:chgData name="Bieke Claesen" userId="bdd576d8-64c7-4169-98ef-9675d2e1a009" providerId="ADAL" clId="{BB5FF352-7920-4C68-A5FC-75139360BB37}" dt="2024-11-13T11:13:43.760" v="772" actId="47"/>
        <pc:sldMasterMkLst>
          <pc:docMk/>
          <pc:sldMasterMk cId="0" sldId="2147483648"/>
        </pc:sldMasterMkLst>
        <pc:sldLayoutChg chg="del">
          <pc:chgData name="Bieke Claesen" userId="bdd576d8-64c7-4169-98ef-9675d2e1a009" providerId="ADAL" clId="{BB5FF352-7920-4C68-A5FC-75139360BB37}" dt="2024-11-13T11:13:43.760" v="772" actId="47"/>
          <pc:sldLayoutMkLst>
            <pc:docMk/>
            <pc:sldMasterMk cId="0" sldId="2147483648"/>
            <pc:sldLayoutMk cId="3957948131" sldId="214748367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93D5F-E860-4CFE-9D8B-C9C4CDACCA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9D7E5F3-F010-4AFA-9F06-7AA5C1E93974}">
      <dgm:prSet phldrT="[Tekst]"/>
      <dgm:spPr/>
      <dgm:t>
        <a:bodyPr/>
        <a:lstStyle/>
        <a:p>
          <a:r>
            <a:rPr lang="nl-BE" dirty="0"/>
            <a:t>2022: bevragingleden </a:t>
          </a:r>
          <a:r>
            <a:rPr lang="nl-BE" dirty="0" err="1"/>
            <a:t>ikv</a:t>
          </a:r>
          <a:r>
            <a:rPr lang="nl-BE" dirty="0"/>
            <a:t> tekort arbeidsartsen</a:t>
          </a:r>
        </a:p>
      </dgm:t>
    </dgm:pt>
    <dgm:pt modelId="{61057B97-F7EA-4473-9420-BDAE4CB2F9AC}" type="parTrans" cxnId="{686A6496-C22F-44F8-B6CF-807286962867}">
      <dgm:prSet/>
      <dgm:spPr/>
      <dgm:t>
        <a:bodyPr/>
        <a:lstStyle/>
        <a:p>
          <a:endParaRPr lang="nl-BE"/>
        </a:p>
      </dgm:t>
    </dgm:pt>
    <dgm:pt modelId="{5CCDE48C-A8A4-4631-85E3-306BC29726A0}" type="sibTrans" cxnId="{686A6496-C22F-44F8-B6CF-807286962867}">
      <dgm:prSet/>
      <dgm:spPr/>
      <dgm:t>
        <a:bodyPr/>
        <a:lstStyle/>
        <a:p>
          <a:endParaRPr lang="nl-BE"/>
        </a:p>
      </dgm:t>
    </dgm:pt>
    <dgm:pt modelId="{A4088980-FD94-4BFA-B79F-653E579D1BD1}">
      <dgm:prSet phldrT="[Tekst]"/>
      <dgm:spPr/>
      <dgm:t>
        <a:bodyPr/>
        <a:lstStyle/>
        <a:p>
          <a:r>
            <a:rPr lang="nl-BE" dirty="0"/>
            <a:t>Brief Minister </a:t>
          </a:r>
          <a:r>
            <a:rPr lang="nl-BE" dirty="0" err="1"/>
            <a:t>Dermagne</a:t>
          </a:r>
          <a:endParaRPr lang="nl-BE" dirty="0"/>
        </a:p>
      </dgm:t>
    </dgm:pt>
    <dgm:pt modelId="{74011784-4A6D-4388-A217-6D7B0DCADB65}" type="parTrans" cxnId="{E9DBF135-B716-4D10-95F6-612C1158641A}">
      <dgm:prSet/>
      <dgm:spPr/>
      <dgm:t>
        <a:bodyPr/>
        <a:lstStyle/>
        <a:p>
          <a:endParaRPr lang="nl-BE"/>
        </a:p>
      </dgm:t>
    </dgm:pt>
    <dgm:pt modelId="{4E230859-D13E-4090-A543-2A6ABC708F36}" type="sibTrans" cxnId="{E9DBF135-B716-4D10-95F6-612C1158641A}">
      <dgm:prSet/>
      <dgm:spPr/>
      <dgm:t>
        <a:bodyPr/>
        <a:lstStyle/>
        <a:p>
          <a:endParaRPr lang="nl-BE"/>
        </a:p>
      </dgm:t>
    </dgm:pt>
    <dgm:pt modelId="{C9A8277A-1FE1-41C0-A8B9-F46A704A6E72}">
      <dgm:prSet phldrT="[Tekst]"/>
      <dgm:spPr/>
      <dgm:t>
        <a:bodyPr/>
        <a:lstStyle/>
        <a:p>
          <a:r>
            <a:rPr lang="nl-BE" dirty="0"/>
            <a:t>Opstart werkgroepen (presentatie 15/11 Bart Curvers)</a:t>
          </a:r>
        </a:p>
      </dgm:t>
    </dgm:pt>
    <dgm:pt modelId="{542A46C0-8253-40D9-941F-8E96A18C9D02}" type="parTrans" cxnId="{DE8314FC-32DA-4A5C-ADA2-D88FFA721807}">
      <dgm:prSet/>
      <dgm:spPr/>
      <dgm:t>
        <a:bodyPr/>
        <a:lstStyle/>
        <a:p>
          <a:endParaRPr lang="nl-BE"/>
        </a:p>
      </dgm:t>
    </dgm:pt>
    <dgm:pt modelId="{C3CA96F4-706F-4BD9-AD2F-0250EE14749C}" type="sibTrans" cxnId="{DE8314FC-32DA-4A5C-ADA2-D88FFA721807}">
      <dgm:prSet/>
      <dgm:spPr/>
      <dgm:t>
        <a:bodyPr/>
        <a:lstStyle/>
        <a:p>
          <a:endParaRPr lang="nl-BE"/>
        </a:p>
      </dgm:t>
    </dgm:pt>
    <dgm:pt modelId="{78154F17-7A7F-4496-BF8F-166419E25856}">
      <dgm:prSet/>
      <dgm:spPr/>
      <dgm:t>
        <a:bodyPr/>
        <a:lstStyle/>
        <a:p>
          <a:r>
            <a:rPr lang="nl-BE" dirty="0"/>
            <a:t>Voorbereiding opmaak visienota: Bevraging leden ND 2023</a:t>
          </a:r>
        </a:p>
      </dgm:t>
    </dgm:pt>
    <dgm:pt modelId="{5FA2B63E-ACFF-4448-A728-42A3CE04C05F}" type="parTrans" cxnId="{4AC002F5-42CB-449C-8F9D-7F3A37E0F7E8}">
      <dgm:prSet/>
      <dgm:spPr/>
      <dgm:t>
        <a:bodyPr/>
        <a:lstStyle/>
        <a:p>
          <a:endParaRPr lang="nl-BE"/>
        </a:p>
      </dgm:t>
    </dgm:pt>
    <dgm:pt modelId="{80DD8E3B-2FCD-4AF4-8BAF-2D6E2CFE0A55}" type="sibTrans" cxnId="{4AC002F5-42CB-449C-8F9D-7F3A37E0F7E8}">
      <dgm:prSet/>
      <dgm:spPr/>
      <dgm:t>
        <a:bodyPr/>
        <a:lstStyle/>
        <a:p>
          <a:endParaRPr lang="nl-BE"/>
        </a:p>
      </dgm:t>
    </dgm:pt>
    <dgm:pt modelId="{69095864-CB9F-4159-9A4D-341A0BE0BE8F}">
      <dgm:prSet/>
      <dgm:spPr/>
      <dgm:t>
        <a:bodyPr/>
        <a:lstStyle/>
        <a:p>
          <a:r>
            <a:rPr lang="nl-BE" dirty="0"/>
            <a:t>Verwerking bevraging </a:t>
          </a:r>
        </a:p>
      </dgm:t>
    </dgm:pt>
    <dgm:pt modelId="{6EDF612B-8008-4E5D-8EAE-9D56E13E62D3}" type="parTrans" cxnId="{C394098E-0D29-4C32-801D-E27DEE0F80D5}">
      <dgm:prSet/>
      <dgm:spPr/>
      <dgm:t>
        <a:bodyPr/>
        <a:lstStyle/>
        <a:p>
          <a:endParaRPr lang="nl-BE"/>
        </a:p>
      </dgm:t>
    </dgm:pt>
    <dgm:pt modelId="{88E4C562-2CB7-4C4E-B7A3-4A7C768689E6}" type="sibTrans" cxnId="{C394098E-0D29-4C32-801D-E27DEE0F80D5}">
      <dgm:prSet/>
      <dgm:spPr/>
      <dgm:t>
        <a:bodyPr/>
        <a:lstStyle/>
        <a:p>
          <a:endParaRPr lang="nl-BE"/>
        </a:p>
      </dgm:t>
    </dgm:pt>
    <dgm:pt modelId="{A65D4BD7-9D1C-4083-BBCC-6F018037B6EE}">
      <dgm:prSet/>
      <dgm:spPr/>
      <dgm:t>
        <a:bodyPr/>
        <a:lstStyle/>
        <a:p>
          <a:r>
            <a:rPr lang="nl-BE" dirty="0"/>
            <a:t>Opmaak visienota</a:t>
          </a:r>
        </a:p>
      </dgm:t>
    </dgm:pt>
    <dgm:pt modelId="{4F174F4D-D9A2-442D-8656-61540E9907D6}" type="parTrans" cxnId="{5FA13730-AD3D-415D-A2CC-86A63B9754A0}">
      <dgm:prSet/>
      <dgm:spPr/>
      <dgm:t>
        <a:bodyPr/>
        <a:lstStyle/>
        <a:p>
          <a:endParaRPr lang="nl-BE"/>
        </a:p>
      </dgm:t>
    </dgm:pt>
    <dgm:pt modelId="{D6D127F0-4F65-468F-9C95-07C9227D35F1}" type="sibTrans" cxnId="{5FA13730-AD3D-415D-A2CC-86A63B9754A0}">
      <dgm:prSet/>
      <dgm:spPr/>
      <dgm:t>
        <a:bodyPr/>
        <a:lstStyle/>
        <a:p>
          <a:endParaRPr lang="nl-BE"/>
        </a:p>
      </dgm:t>
    </dgm:pt>
    <dgm:pt modelId="{0D6E4A98-8FE4-4DAE-9E65-A522CB487600}" type="pres">
      <dgm:prSet presAssocID="{A8493D5F-E860-4CFE-9D8B-C9C4CDACCA0E}" presName="Name0" presStyleCnt="0">
        <dgm:presLayoutVars>
          <dgm:dir/>
          <dgm:animLvl val="lvl"/>
          <dgm:resizeHandles val="exact"/>
        </dgm:presLayoutVars>
      </dgm:prSet>
      <dgm:spPr/>
    </dgm:pt>
    <dgm:pt modelId="{F2934835-787F-42B8-BA75-7F0C9CA05FB1}" type="pres">
      <dgm:prSet presAssocID="{19D7E5F3-F010-4AFA-9F06-7AA5C1E93974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A0C1F93-DBFC-4AE7-8CDD-B065D5654F61}" type="pres">
      <dgm:prSet presAssocID="{5CCDE48C-A8A4-4631-85E3-306BC29726A0}" presName="parTxOnlySpace" presStyleCnt="0"/>
      <dgm:spPr/>
    </dgm:pt>
    <dgm:pt modelId="{972D4EB2-8CE4-43FE-94A0-9B08C9DCAA02}" type="pres">
      <dgm:prSet presAssocID="{A4088980-FD94-4BFA-B79F-653E579D1BD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4CADE57E-5032-4177-9B9B-51EF73FDD979}" type="pres">
      <dgm:prSet presAssocID="{4E230859-D13E-4090-A543-2A6ABC708F36}" presName="parTxOnlySpace" presStyleCnt="0"/>
      <dgm:spPr/>
    </dgm:pt>
    <dgm:pt modelId="{060F6346-806B-43E3-A47B-863D4B33281A}" type="pres">
      <dgm:prSet presAssocID="{C9A8277A-1FE1-41C0-A8B9-F46A704A6E7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18172F2-E68A-43BF-ACD4-DDA5F9988FB8}" type="pres">
      <dgm:prSet presAssocID="{C3CA96F4-706F-4BD9-AD2F-0250EE14749C}" presName="parTxOnlySpace" presStyleCnt="0"/>
      <dgm:spPr/>
    </dgm:pt>
    <dgm:pt modelId="{FC660F0A-B8C6-4863-9AEB-0FDED2F489B5}" type="pres">
      <dgm:prSet presAssocID="{78154F17-7A7F-4496-BF8F-166419E25856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63096D4-155E-4200-A764-999ACA178B25}" type="pres">
      <dgm:prSet presAssocID="{80DD8E3B-2FCD-4AF4-8BAF-2D6E2CFE0A55}" presName="parTxOnlySpace" presStyleCnt="0"/>
      <dgm:spPr/>
    </dgm:pt>
    <dgm:pt modelId="{193EE047-BA2B-4F29-9B0A-EA10E5E83A53}" type="pres">
      <dgm:prSet presAssocID="{69095864-CB9F-4159-9A4D-341A0BE0BE8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7DB7FF9-5A80-4961-9C78-FCD22F8FC71F}" type="pres">
      <dgm:prSet presAssocID="{88E4C562-2CB7-4C4E-B7A3-4A7C768689E6}" presName="parTxOnlySpace" presStyleCnt="0"/>
      <dgm:spPr/>
    </dgm:pt>
    <dgm:pt modelId="{9A2B048E-EA21-4131-ABCF-EFC0129F354C}" type="pres">
      <dgm:prSet presAssocID="{A65D4BD7-9D1C-4083-BBCC-6F018037B6EE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103641F-3EB1-4C06-AB87-3188011C4EE3}" type="presOf" srcId="{C9A8277A-1FE1-41C0-A8B9-F46A704A6E72}" destId="{060F6346-806B-43E3-A47B-863D4B33281A}" srcOrd="0" destOrd="0" presId="urn:microsoft.com/office/officeart/2005/8/layout/chevron1"/>
    <dgm:cxn modelId="{5FA13730-AD3D-415D-A2CC-86A63B9754A0}" srcId="{A8493D5F-E860-4CFE-9D8B-C9C4CDACCA0E}" destId="{A65D4BD7-9D1C-4083-BBCC-6F018037B6EE}" srcOrd="5" destOrd="0" parTransId="{4F174F4D-D9A2-442D-8656-61540E9907D6}" sibTransId="{D6D127F0-4F65-468F-9C95-07C9227D35F1}"/>
    <dgm:cxn modelId="{E9DBF135-B716-4D10-95F6-612C1158641A}" srcId="{A8493D5F-E860-4CFE-9D8B-C9C4CDACCA0E}" destId="{A4088980-FD94-4BFA-B79F-653E579D1BD1}" srcOrd="1" destOrd="0" parTransId="{74011784-4A6D-4388-A217-6D7B0DCADB65}" sibTransId="{4E230859-D13E-4090-A543-2A6ABC708F36}"/>
    <dgm:cxn modelId="{0399625D-6DD5-454E-8F1B-27A4F41AC03D}" type="presOf" srcId="{A65D4BD7-9D1C-4083-BBCC-6F018037B6EE}" destId="{9A2B048E-EA21-4131-ABCF-EFC0129F354C}" srcOrd="0" destOrd="0" presId="urn:microsoft.com/office/officeart/2005/8/layout/chevron1"/>
    <dgm:cxn modelId="{054E2A44-16E3-4853-A974-6B3D82319858}" type="presOf" srcId="{A4088980-FD94-4BFA-B79F-653E579D1BD1}" destId="{972D4EB2-8CE4-43FE-94A0-9B08C9DCAA02}" srcOrd="0" destOrd="0" presId="urn:microsoft.com/office/officeart/2005/8/layout/chevron1"/>
    <dgm:cxn modelId="{80442049-9659-4C8E-AC70-AD8990230937}" type="presOf" srcId="{78154F17-7A7F-4496-BF8F-166419E25856}" destId="{FC660F0A-B8C6-4863-9AEB-0FDED2F489B5}" srcOrd="0" destOrd="0" presId="urn:microsoft.com/office/officeart/2005/8/layout/chevron1"/>
    <dgm:cxn modelId="{865C7982-092C-4D9E-BDF4-AE77DC19A9A8}" type="presOf" srcId="{A8493D5F-E860-4CFE-9D8B-C9C4CDACCA0E}" destId="{0D6E4A98-8FE4-4DAE-9E65-A522CB487600}" srcOrd="0" destOrd="0" presId="urn:microsoft.com/office/officeart/2005/8/layout/chevron1"/>
    <dgm:cxn modelId="{C394098E-0D29-4C32-801D-E27DEE0F80D5}" srcId="{A8493D5F-E860-4CFE-9D8B-C9C4CDACCA0E}" destId="{69095864-CB9F-4159-9A4D-341A0BE0BE8F}" srcOrd="4" destOrd="0" parTransId="{6EDF612B-8008-4E5D-8EAE-9D56E13E62D3}" sibTransId="{88E4C562-2CB7-4C4E-B7A3-4A7C768689E6}"/>
    <dgm:cxn modelId="{686A6496-C22F-44F8-B6CF-807286962867}" srcId="{A8493D5F-E860-4CFE-9D8B-C9C4CDACCA0E}" destId="{19D7E5F3-F010-4AFA-9F06-7AA5C1E93974}" srcOrd="0" destOrd="0" parTransId="{61057B97-F7EA-4473-9420-BDAE4CB2F9AC}" sibTransId="{5CCDE48C-A8A4-4631-85E3-306BC29726A0}"/>
    <dgm:cxn modelId="{126BA9D3-3160-46D0-9111-FC2F920DBF71}" type="presOf" srcId="{19D7E5F3-F010-4AFA-9F06-7AA5C1E93974}" destId="{F2934835-787F-42B8-BA75-7F0C9CA05FB1}" srcOrd="0" destOrd="0" presId="urn:microsoft.com/office/officeart/2005/8/layout/chevron1"/>
    <dgm:cxn modelId="{6EC336E7-12DE-4F3A-A63A-A20CF260A325}" type="presOf" srcId="{69095864-CB9F-4159-9A4D-341A0BE0BE8F}" destId="{193EE047-BA2B-4F29-9B0A-EA10E5E83A53}" srcOrd="0" destOrd="0" presId="urn:microsoft.com/office/officeart/2005/8/layout/chevron1"/>
    <dgm:cxn modelId="{4AC002F5-42CB-449C-8F9D-7F3A37E0F7E8}" srcId="{A8493D5F-E860-4CFE-9D8B-C9C4CDACCA0E}" destId="{78154F17-7A7F-4496-BF8F-166419E25856}" srcOrd="3" destOrd="0" parTransId="{5FA2B63E-ACFF-4448-A728-42A3CE04C05F}" sibTransId="{80DD8E3B-2FCD-4AF4-8BAF-2D6E2CFE0A55}"/>
    <dgm:cxn modelId="{DE8314FC-32DA-4A5C-ADA2-D88FFA721807}" srcId="{A8493D5F-E860-4CFE-9D8B-C9C4CDACCA0E}" destId="{C9A8277A-1FE1-41C0-A8B9-F46A704A6E72}" srcOrd="2" destOrd="0" parTransId="{542A46C0-8253-40D9-941F-8E96A18C9D02}" sibTransId="{C3CA96F4-706F-4BD9-AD2F-0250EE14749C}"/>
    <dgm:cxn modelId="{88162B3A-FD62-482E-9B26-0D10F2CE3BBA}" type="presParOf" srcId="{0D6E4A98-8FE4-4DAE-9E65-A522CB487600}" destId="{F2934835-787F-42B8-BA75-7F0C9CA05FB1}" srcOrd="0" destOrd="0" presId="urn:microsoft.com/office/officeart/2005/8/layout/chevron1"/>
    <dgm:cxn modelId="{39296537-1CC7-4007-A1B4-A2E6485FCFE4}" type="presParOf" srcId="{0D6E4A98-8FE4-4DAE-9E65-A522CB487600}" destId="{AA0C1F93-DBFC-4AE7-8CDD-B065D5654F61}" srcOrd="1" destOrd="0" presId="urn:microsoft.com/office/officeart/2005/8/layout/chevron1"/>
    <dgm:cxn modelId="{DC926581-CCFC-42EE-84D0-BF7B74F1A7D1}" type="presParOf" srcId="{0D6E4A98-8FE4-4DAE-9E65-A522CB487600}" destId="{972D4EB2-8CE4-43FE-94A0-9B08C9DCAA02}" srcOrd="2" destOrd="0" presId="urn:microsoft.com/office/officeart/2005/8/layout/chevron1"/>
    <dgm:cxn modelId="{00B17BEF-26E4-4E9A-B444-837D2B13B330}" type="presParOf" srcId="{0D6E4A98-8FE4-4DAE-9E65-A522CB487600}" destId="{4CADE57E-5032-4177-9B9B-51EF73FDD979}" srcOrd="3" destOrd="0" presId="urn:microsoft.com/office/officeart/2005/8/layout/chevron1"/>
    <dgm:cxn modelId="{43E1A048-6EA4-42D6-8AFA-5958DED61EFD}" type="presParOf" srcId="{0D6E4A98-8FE4-4DAE-9E65-A522CB487600}" destId="{060F6346-806B-43E3-A47B-863D4B33281A}" srcOrd="4" destOrd="0" presId="urn:microsoft.com/office/officeart/2005/8/layout/chevron1"/>
    <dgm:cxn modelId="{0FEC9F0A-EA47-4A1B-9DAF-68E38DA8A79B}" type="presParOf" srcId="{0D6E4A98-8FE4-4DAE-9E65-A522CB487600}" destId="{618172F2-E68A-43BF-ACD4-DDA5F9988FB8}" srcOrd="5" destOrd="0" presId="urn:microsoft.com/office/officeart/2005/8/layout/chevron1"/>
    <dgm:cxn modelId="{9D3357C5-04F4-48A6-A3B4-39CA82E721A0}" type="presParOf" srcId="{0D6E4A98-8FE4-4DAE-9E65-A522CB487600}" destId="{FC660F0A-B8C6-4863-9AEB-0FDED2F489B5}" srcOrd="6" destOrd="0" presId="urn:microsoft.com/office/officeart/2005/8/layout/chevron1"/>
    <dgm:cxn modelId="{FDC2F21F-8C18-4252-A5BD-0800281BF16D}" type="presParOf" srcId="{0D6E4A98-8FE4-4DAE-9E65-A522CB487600}" destId="{663096D4-155E-4200-A764-999ACA178B25}" srcOrd="7" destOrd="0" presId="urn:microsoft.com/office/officeart/2005/8/layout/chevron1"/>
    <dgm:cxn modelId="{E4811029-064B-4C33-991F-1DBEB9B9ED89}" type="presParOf" srcId="{0D6E4A98-8FE4-4DAE-9E65-A522CB487600}" destId="{193EE047-BA2B-4F29-9B0A-EA10E5E83A53}" srcOrd="8" destOrd="0" presId="urn:microsoft.com/office/officeart/2005/8/layout/chevron1"/>
    <dgm:cxn modelId="{891C2E4F-EC1A-4AFD-BBF3-F63C140EDF6B}" type="presParOf" srcId="{0D6E4A98-8FE4-4DAE-9E65-A522CB487600}" destId="{47DB7FF9-5A80-4961-9C78-FCD22F8FC71F}" srcOrd="9" destOrd="0" presId="urn:microsoft.com/office/officeart/2005/8/layout/chevron1"/>
    <dgm:cxn modelId="{D67FB453-00D1-4751-BB43-D6EC8AD2E803}" type="presParOf" srcId="{0D6E4A98-8FE4-4DAE-9E65-A522CB487600}" destId="{9A2B048E-EA21-4131-ABCF-EFC0129F354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34835-787F-42B8-BA75-7F0C9CA05FB1}">
      <dsp:nvSpPr>
        <dsp:cNvPr id="0" name=""/>
        <dsp:cNvSpPr/>
      </dsp:nvSpPr>
      <dsp:spPr>
        <a:xfrm>
          <a:off x="5357" y="1341520"/>
          <a:ext cx="1993106" cy="797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2022: bevragingleden </a:t>
          </a:r>
          <a:r>
            <a:rPr lang="nl-BE" sz="1100" kern="1200" dirty="0" err="1"/>
            <a:t>ikv</a:t>
          </a:r>
          <a:r>
            <a:rPr lang="nl-BE" sz="1100" kern="1200" dirty="0"/>
            <a:t> tekort arbeidsartsen</a:t>
          </a:r>
        </a:p>
      </dsp:txBody>
      <dsp:txXfrm>
        <a:off x="403978" y="1341520"/>
        <a:ext cx="1195864" cy="797242"/>
      </dsp:txXfrm>
    </dsp:sp>
    <dsp:sp modelId="{972D4EB2-8CE4-43FE-94A0-9B08C9DCAA02}">
      <dsp:nvSpPr>
        <dsp:cNvPr id="0" name=""/>
        <dsp:cNvSpPr/>
      </dsp:nvSpPr>
      <dsp:spPr>
        <a:xfrm>
          <a:off x="1799153" y="1341520"/>
          <a:ext cx="1993106" cy="797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Brief Minister </a:t>
          </a:r>
          <a:r>
            <a:rPr lang="nl-BE" sz="1100" kern="1200" dirty="0" err="1"/>
            <a:t>Dermagne</a:t>
          </a:r>
          <a:endParaRPr lang="nl-BE" sz="1100" kern="1200" dirty="0"/>
        </a:p>
      </dsp:txBody>
      <dsp:txXfrm>
        <a:off x="2197774" y="1341520"/>
        <a:ext cx="1195864" cy="797242"/>
      </dsp:txXfrm>
    </dsp:sp>
    <dsp:sp modelId="{060F6346-806B-43E3-A47B-863D4B33281A}">
      <dsp:nvSpPr>
        <dsp:cNvPr id="0" name=""/>
        <dsp:cNvSpPr/>
      </dsp:nvSpPr>
      <dsp:spPr>
        <a:xfrm>
          <a:off x="3592949" y="1341520"/>
          <a:ext cx="1993106" cy="797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Opstart werkgroepen (presentatie 15/11 Bart Curvers)</a:t>
          </a:r>
        </a:p>
      </dsp:txBody>
      <dsp:txXfrm>
        <a:off x="3991570" y="1341520"/>
        <a:ext cx="1195864" cy="797242"/>
      </dsp:txXfrm>
    </dsp:sp>
    <dsp:sp modelId="{FC660F0A-B8C6-4863-9AEB-0FDED2F489B5}">
      <dsp:nvSpPr>
        <dsp:cNvPr id="0" name=""/>
        <dsp:cNvSpPr/>
      </dsp:nvSpPr>
      <dsp:spPr>
        <a:xfrm>
          <a:off x="5386744" y="1341520"/>
          <a:ext cx="1993106" cy="797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Voorbereiding opmaak visienota: Bevraging leden ND 2023</a:t>
          </a:r>
        </a:p>
      </dsp:txBody>
      <dsp:txXfrm>
        <a:off x="5785365" y="1341520"/>
        <a:ext cx="1195864" cy="797242"/>
      </dsp:txXfrm>
    </dsp:sp>
    <dsp:sp modelId="{193EE047-BA2B-4F29-9B0A-EA10E5E83A53}">
      <dsp:nvSpPr>
        <dsp:cNvPr id="0" name=""/>
        <dsp:cNvSpPr/>
      </dsp:nvSpPr>
      <dsp:spPr>
        <a:xfrm>
          <a:off x="7180540" y="1341520"/>
          <a:ext cx="1993106" cy="797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Verwerking bevraging </a:t>
          </a:r>
        </a:p>
      </dsp:txBody>
      <dsp:txXfrm>
        <a:off x="7579161" y="1341520"/>
        <a:ext cx="1195864" cy="797242"/>
      </dsp:txXfrm>
    </dsp:sp>
    <dsp:sp modelId="{9A2B048E-EA21-4131-ABCF-EFC0129F354C}">
      <dsp:nvSpPr>
        <dsp:cNvPr id="0" name=""/>
        <dsp:cNvSpPr/>
      </dsp:nvSpPr>
      <dsp:spPr>
        <a:xfrm>
          <a:off x="8974335" y="1341520"/>
          <a:ext cx="1993106" cy="797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Opmaak visienota</a:t>
          </a:r>
        </a:p>
      </dsp:txBody>
      <dsp:txXfrm>
        <a:off x="9372956" y="1341520"/>
        <a:ext cx="1195864" cy="797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3E92B8B-BE7F-4A04-B8BE-4BB7A450546B}" type="datetime1">
              <a:rPr lang="en-US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7317"/>
            <a:ext cx="2971800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BF71553-7FAE-4C08-9C1F-47E35D23CF6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81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EE45C7B-54E8-42DB-B16A-657975CD7EC3}" type="datetime1">
              <a:rPr lang="en-US"/>
              <a:pPr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89516"/>
            <a:ext cx="5486400" cy="4442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43758FA-6279-40CB-A853-DC837A16042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48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58FA-6279-40CB-A853-DC837A1604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1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758FA-6279-40CB-A853-DC837A1604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5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Nationale Dagen 2013</a:t>
            </a:r>
            <a:br>
              <a:rPr lang="nl-NL" dirty="0"/>
            </a:br>
            <a:r>
              <a:rPr lang="nl-NL" dirty="0" err="1"/>
              <a:t>Journées</a:t>
            </a:r>
            <a:r>
              <a:rPr lang="nl-NL" dirty="0"/>
              <a:t> </a:t>
            </a:r>
            <a:r>
              <a:rPr lang="nl-NL" dirty="0" err="1"/>
              <a:t>Nationales</a:t>
            </a:r>
            <a:r>
              <a:rPr lang="nl-NL" dirty="0"/>
              <a:t>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Welkom</a:t>
            </a:r>
          </a:p>
          <a:p>
            <a:r>
              <a:rPr lang="en-US" dirty="0"/>
              <a:t>Bien Venue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4A2603-7CF9-4868-8A61-258744DEE138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ND / JN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Verwelkoming door de voorzitter</a:t>
            </a:r>
          </a:p>
          <a:p>
            <a:pPr lvl="0"/>
            <a:r>
              <a:rPr lang="nl-NL" dirty="0"/>
              <a:t>Overzicht werkjaar RvB 2013</a:t>
            </a:r>
          </a:p>
          <a:p>
            <a:pPr lvl="0"/>
            <a:r>
              <a:rPr lang="nl-NL" dirty="0"/>
              <a:t>52 </a:t>
            </a:r>
            <a:r>
              <a:rPr lang="nl-NL" dirty="0" err="1"/>
              <a:t>ste</a:t>
            </a:r>
            <a:r>
              <a:rPr lang="nl-NL" dirty="0"/>
              <a:t> Nationale Dagen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Mot du </a:t>
            </a:r>
            <a:r>
              <a:rPr lang="nl-NL" dirty="0" err="1"/>
              <a:t>président</a:t>
            </a:r>
            <a:endParaRPr lang="nl-NL" dirty="0"/>
          </a:p>
          <a:p>
            <a:pPr lvl="0"/>
            <a:r>
              <a:rPr lang="nl-NL" dirty="0" err="1"/>
              <a:t>Résumé</a:t>
            </a:r>
            <a:r>
              <a:rPr lang="nl-NL" dirty="0"/>
              <a:t> CA 2013</a:t>
            </a:r>
          </a:p>
          <a:p>
            <a:pPr lvl="0"/>
            <a:r>
              <a:rPr lang="nl-NL" dirty="0"/>
              <a:t>52 </a:t>
            </a:r>
            <a:r>
              <a:rPr lang="nl-NL" dirty="0" err="1"/>
              <a:t>ièmes</a:t>
            </a:r>
            <a:r>
              <a:rPr lang="nl-NL" dirty="0"/>
              <a:t> </a:t>
            </a:r>
            <a:r>
              <a:rPr lang="nl-NL" dirty="0" err="1"/>
              <a:t>Journées</a:t>
            </a:r>
            <a:r>
              <a:rPr lang="nl-NL" dirty="0"/>
              <a:t> </a:t>
            </a:r>
            <a:r>
              <a:rPr lang="nl-NL" dirty="0" err="1"/>
              <a:t>Nationaux</a:t>
            </a:r>
            <a:endParaRPr lang="nl-NL" dirty="0"/>
          </a:p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9AC76C-D567-4F99-86A9-C487E35DE89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ND / JN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3pPr marL="914400" indent="0">
              <a:buNone/>
              <a:defRPr baseline="0"/>
            </a:lvl3pPr>
          </a:lstStyle>
          <a:p>
            <a:pPr lvl="0"/>
            <a:r>
              <a:rPr lang="en-US" dirty="0" err="1"/>
              <a:t>Consensusnota</a:t>
            </a:r>
            <a:r>
              <a:rPr lang="en-US" dirty="0"/>
              <a:t> </a:t>
            </a:r>
            <a:r>
              <a:rPr lang="en-US" dirty="0" err="1"/>
              <a:t>BBvAg</a:t>
            </a:r>
            <a:r>
              <a:rPr lang="en-US" dirty="0"/>
              <a:t> / Note de consensus APBMT</a:t>
            </a:r>
          </a:p>
          <a:p>
            <a:pPr lvl="2"/>
            <a:r>
              <a:rPr lang="en-US" dirty="0" err="1"/>
              <a:t>Publicatie</a:t>
            </a:r>
            <a:r>
              <a:rPr lang="en-US" dirty="0"/>
              <a:t> in TBV (</a:t>
            </a:r>
            <a:r>
              <a:rPr lang="en-US" dirty="0" err="1"/>
              <a:t>nl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Studiedag</a:t>
            </a:r>
            <a:r>
              <a:rPr lang="en-US" dirty="0"/>
              <a:t> / </a:t>
            </a:r>
            <a:r>
              <a:rPr lang="en-US" dirty="0" err="1"/>
              <a:t>Seminaire</a:t>
            </a:r>
            <a:r>
              <a:rPr lang="en-US" dirty="0"/>
              <a:t>  FGTB</a:t>
            </a:r>
          </a:p>
          <a:p>
            <a:pPr lvl="2"/>
            <a:r>
              <a:rPr lang="en-US" dirty="0"/>
              <a:t>Workshop FOD /SPF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verpleegkundige</a:t>
            </a:r>
            <a:endParaRPr lang="en-US" dirty="0"/>
          </a:p>
          <a:p>
            <a:pPr lvl="2"/>
            <a:r>
              <a:rPr lang="en-US" dirty="0" err="1"/>
              <a:t>Overleg</a:t>
            </a:r>
            <a:r>
              <a:rPr lang="en-US" dirty="0"/>
              <a:t> FOD WASO /PF ETS…</a:t>
            </a:r>
          </a:p>
          <a:p>
            <a:pPr lvl="2"/>
            <a:r>
              <a:rPr lang="en-US" dirty="0" err="1"/>
              <a:t>Herschrijven</a:t>
            </a:r>
            <a:r>
              <a:rPr lang="en-US" dirty="0"/>
              <a:t> KB </a:t>
            </a:r>
            <a:r>
              <a:rPr lang="en-US" dirty="0" err="1"/>
              <a:t>Medisch</a:t>
            </a:r>
            <a:r>
              <a:rPr lang="en-US" dirty="0"/>
              <a:t> </a:t>
            </a:r>
            <a:r>
              <a:rPr lang="en-US" dirty="0" err="1"/>
              <a:t>Toezicht</a:t>
            </a:r>
            <a:r>
              <a:rPr lang="en-US" dirty="0"/>
              <a:t>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9AC76C-D567-4F99-86A9-C487E35DE89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8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ND / JN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baseline="0"/>
            </a:lvl1pPr>
            <a:lvl3pPr>
              <a:defRPr baseline="0"/>
            </a:lvl3pPr>
            <a:lvl4pPr>
              <a:defRPr baseline="0"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Werkgroep promotie/ Groupe de </a:t>
            </a:r>
            <a:r>
              <a:rPr lang="nl-NL" dirty="0" err="1"/>
              <a:t>travail</a:t>
            </a:r>
            <a:r>
              <a:rPr lang="nl-NL" dirty="0"/>
              <a:t> promotion</a:t>
            </a:r>
          </a:p>
          <a:p>
            <a:pPr lvl="0"/>
            <a:endParaRPr lang="nl-NL" dirty="0"/>
          </a:p>
          <a:p>
            <a:pPr lvl="2"/>
            <a:r>
              <a:rPr lang="nl-NL" dirty="0"/>
              <a:t>Studiedag VUB</a:t>
            </a:r>
          </a:p>
          <a:p>
            <a:pPr lvl="2"/>
            <a:r>
              <a:rPr lang="nl-NL" dirty="0" err="1"/>
              <a:t>Artsendag</a:t>
            </a:r>
            <a:r>
              <a:rPr lang="nl-NL" dirty="0"/>
              <a:t> VAS</a:t>
            </a:r>
          </a:p>
          <a:p>
            <a:pPr lvl="2"/>
            <a:r>
              <a:rPr lang="nl-NL" dirty="0"/>
              <a:t>Mobiel promotiestand</a:t>
            </a:r>
          </a:p>
          <a:p>
            <a:pPr lvl="2"/>
            <a:r>
              <a:rPr lang="nl-NL" dirty="0"/>
              <a:t>PPT voor gebruik promotie</a:t>
            </a:r>
          </a:p>
          <a:p>
            <a:pPr lvl="3"/>
            <a:r>
              <a:rPr lang="nl-NL" dirty="0"/>
              <a:t>Beschikbaar op website</a:t>
            </a:r>
          </a:p>
          <a:p>
            <a:pPr lvl="3"/>
            <a:r>
              <a:rPr lang="nl-NL" dirty="0"/>
              <a:t>Toelichting collega’s ( </a:t>
            </a:r>
            <a:r>
              <a:rPr lang="nl-NL" dirty="0" err="1"/>
              <a:t>LOC’s</a:t>
            </a:r>
            <a:r>
              <a:rPr lang="nl-NL" dirty="0"/>
              <a:t>…)</a:t>
            </a:r>
          </a:p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9AC76C-D567-4F99-86A9-C487E35DE89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8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ND / JN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800" baseline="0"/>
            </a:lvl1pPr>
            <a:lvl2pPr marL="914400" indent="-457200">
              <a:buFontTx/>
              <a:buChar char="-"/>
              <a:defRPr sz="2400" u="none" baseline="0"/>
            </a:lvl2pPr>
          </a:lstStyle>
          <a:p>
            <a:pPr lvl="0"/>
            <a:r>
              <a:rPr lang="nl-NL" dirty="0"/>
              <a:t>Werkgroep / </a:t>
            </a:r>
            <a:r>
              <a:rPr lang="nl-NL" dirty="0" err="1"/>
              <a:t>group</a:t>
            </a:r>
            <a:r>
              <a:rPr lang="nl-NL" dirty="0"/>
              <a:t> de </a:t>
            </a:r>
            <a:r>
              <a:rPr lang="nl-NL" dirty="0" err="1"/>
              <a:t>travail</a:t>
            </a:r>
            <a:r>
              <a:rPr lang="nl-NL" dirty="0"/>
              <a:t> 000- 009</a:t>
            </a:r>
          </a:p>
          <a:p>
            <a:pPr lvl="1"/>
            <a:r>
              <a:rPr lang="nl-NL" dirty="0"/>
              <a:t>Overleg RIZIV / INAMI</a:t>
            </a:r>
          </a:p>
          <a:p>
            <a:pPr lvl="1"/>
            <a:r>
              <a:rPr lang="nl-NL" dirty="0"/>
              <a:t>Overleg collega’s verzekeringsartsen en schoolartsen</a:t>
            </a:r>
          </a:p>
          <a:p>
            <a:pPr lvl="1"/>
            <a:r>
              <a:rPr lang="nl-NL" dirty="0"/>
              <a:t>Overleg artsensyndicaat Kartel</a:t>
            </a:r>
          </a:p>
          <a:p>
            <a:pPr lvl="1"/>
            <a:endParaRPr lang="nl-NL" dirty="0"/>
          </a:p>
          <a:p>
            <a:pPr lvl="1"/>
            <a:r>
              <a:rPr lang="nl-NL" dirty="0" err="1"/>
              <a:t>Résultat</a:t>
            </a:r>
            <a:r>
              <a:rPr lang="nl-NL" dirty="0"/>
              <a:t> : specifiek nummer voor niet specialisten en niet huisartsen met algemene toegang tot nomenclatuur</a:t>
            </a:r>
          </a:p>
          <a:p>
            <a:pPr lvl="1"/>
            <a:endParaRPr lang="nl-NL" dirty="0"/>
          </a:p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9AC76C-D567-4F99-86A9-C487E35DE89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6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ND / JN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400" baseline="0"/>
            </a:lvl1pPr>
            <a:lvl4pPr marL="1371600" indent="0">
              <a:buNone/>
              <a:defRPr baseline="0"/>
            </a:lvl4pPr>
          </a:lstStyle>
          <a:p>
            <a:pPr lvl="0"/>
            <a:r>
              <a:rPr lang="nl-NL" dirty="0"/>
              <a:t>Onze vertegenwoordiging in diverse organen :</a:t>
            </a:r>
          </a:p>
          <a:p>
            <a:pPr lvl="3"/>
            <a:r>
              <a:rPr lang="nl-NL" dirty="0"/>
              <a:t>UEMS</a:t>
            </a:r>
          </a:p>
          <a:p>
            <a:pPr lvl="3"/>
            <a:r>
              <a:rPr lang="nl-NL" dirty="0"/>
              <a:t>Hoge Raad</a:t>
            </a:r>
          </a:p>
          <a:p>
            <a:pPr lvl="3"/>
            <a:r>
              <a:rPr lang="nl-NL" dirty="0"/>
              <a:t>FBZ</a:t>
            </a:r>
          </a:p>
          <a:p>
            <a:pPr lvl="3"/>
            <a:r>
              <a:rPr lang="nl-NL" dirty="0"/>
              <a:t>Erkenningscommissie diensten Medisch Toezicht</a:t>
            </a:r>
          </a:p>
          <a:p>
            <a:pPr lvl="3"/>
            <a:r>
              <a:rPr lang="nl-NL" dirty="0"/>
              <a:t>Erkenningscommissies geneesheer specialisten</a:t>
            </a:r>
          </a:p>
          <a:p>
            <a:pPr lvl="3"/>
            <a:endParaRPr lang="nl-NL" dirty="0"/>
          </a:p>
          <a:p>
            <a:pPr lvl="0"/>
            <a:r>
              <a:rPr lang="en-US" dirty="0" err="1"/>
              <a:t>Deelname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diverse </a:t>
            </a:r>
            <a:r>
              <a:rPr lang="en-US" dirty="0" err="1"/>
              <a:t>werkgroepen</a:t>
            </a:r>
            <a:r>
              <a:rPr lang="en-US" dirty="0"/>
              <a:t> FOD/ WASO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Vernieuwing</a:t>
            </a:r>
            <a:r>
              <a:rPr lang="en-US" dirty="0"/>
              <a:t> website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9AC76C-D567-4F99-86A9-C487E35DE89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ND / JN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aseline="0"/>
            </a:lvl1pPr>
            <a:lvl4pPr marL="1371600" indent="0">
              <a:buNone/>
              <a:defRPr baseline="0"/>
            </a:lvl4pPr>
          </a:lstStyle>
          <a:p>
            <a:pPr lvl="0"/>
            <a:endParaRPr lang="nl-BE" dirty="0"/>
          </a:p>
          <a:p>
            <a:pPr lvl="0"/>
            <a:r>
              <a:rPr lang="nl-BE" dirty="0"/>
              <a:t>52 </a:t>
            </a:r>
            <a:r>
              <a:rPr lang="nl-BE" dirty="0" err="1"/>
              <a:t>ste</a:t>
            </a:r>
            <a:r>
              <a:rPr lang="nl-BE" dirty="0"/>
              <a:t> Nationale Dagen / </a:t>
            </a:r>
            <a:r>
              <a:rPr lang="nl-BE" dirty="0" err="1"/>
              <a:t>Journées</a:t>
            </a:r>
            <a:r>
              <a:rPr lang="nl-BE" dirty="0"/>
              <a:t> </a:t>
            </a:r>
            <a:r>
              <a:rPr lang="nl-BE" dirty="0" err="1"/>
              <a:t>nationales</a:t>
            </a:r>
            <a:endParaRPr lang="nl-BE" dirty="0"/>
          </a:p>
          <a:p>
            <a:pPr lvl="0"/>
            <a:endParaRPr lang="nl-BE" dirty="0"/>
          </a:p>
          <a:p>
            <a:pPr lvl="0"/>
            <a:r>
              <a:rPr lang="nl-BE" dirty="0"/>
              <a:t>	Wetenschappelijk Comité</a:t>
            </a:r>
          </a:p>
          <a:p>
            <a:pPr lvl="0"/>
            <a:r>
              <a:rPr lang="nl-BE" dirty="0"/>
              <a:t>	Sprekers / </a:t>
            </a:r>
            <a:r>
              <a:rPr lang="nl-BE" dirty="0" err="1"/>
              <a:t>Orateurs</a:t>
            </a:r>
            <a:r>
              <a:rPr lang="nl-BE" dirty="0"/>
              <a:t> en /et  Posters</a:t>
            </a:r>
          </a:p>
          <a:p>
            <a:pPr lvl="0"/>
            <a:r>
              <a:rPr lang="nl-BE" dirty="0"/>
              <a:t>	Sponsors / </a:t>
            </a:r>
          </a:p>
          <a:p>
            <a:pPr lvl="0"/>
            <a:r>
              <a:rPr lang="nl-BE" dirty="0"/>
              <a:t>	Technici / </a:t>
            </a:r>
          </a:p>
          <a:p>
            <a:pPr lvl="0"/>
            <a:r>
              <a:rPr lang="nl-BE" dirty="0"/>
              <a:t>	Vertalers /</a:t>
            </a:r>
          </a:p>
          <a:p>
            <a:pPr lvl="0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9AC76C-D567-4F99-86A9-C487E35DE89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68F9-3FDB-7CB1-4601-65A576FB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45E41-D4E6-577C-BCD9-34DAD441B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FF992-94E6-BC84-2D44-364C4B7E3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E042C-3022-0AE3-C54E-F1F37FD2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BD09-DDEC-4B0B-8679-20D6008E96FE}" type="datetimeFigureOut">
              <a:rPr lang="nl-BE" smtClean="0"/>
              <a:t>13/11/2024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2229A-8CD4-F9C1-9F6A-BC21A084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FBAD3-F6A6-F4A8-6E88-21AF3455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BAE7-0109-404F-817D-591223B904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048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5"/>
            </a:gs>
            <a:gs pos="100000">
              <a:schemeClr val="accent1">
                <a:lumMod val="75000"/>
                <a:alpha val="84000"/>
              </a:schemeClr>
            </a:gs>
          </a:gsLst>
          <a:lin ang="28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Diagonal Corner Rectangle 16"/>
          <p:cNvSpPr/>
          <p:nvPr/>
        </p:nvSpPr>
        <p:spPr>
          <a:xfrm>
            <a:off x="306921" y="266705"/>
            <a:ext cx="11578167" cy="6029325"/>
          </a:xfrm>
          <a:prstGeom prst="round2DiagRect">
            <a:avLst>
              <a:gd name="adj1" fmla="val 6838"/>
              <a:gd name="adj2" fmla="val 0"/>
            </a:avLst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508000"/>
            <a:ext cx="10972800" cy="6175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19229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6734" y="6397691"/>
            <a:ext cx="11456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Verdana" charset="0"/>
              </a:rPr>
              <a:t>B.B.v.Ag</a:t>
            </a:r>
            <a:r>
              <a:rPr lang="en-US" dirty="0">
                <a:solidFill>
                  <a:schemeClr val="tx1"/>
                </a:solidFill>
                <a:latin typeface="Verdana" charset="0"/>
              </a:rPr>
              <a:t>. </a:t>
            </a:r>
            <a:r>
              <a:rPr lang="en-US" sz="1000" dirty="0">
                <a:solidFill>
                  <a:schemeClr val="tx1"/>
                </a:solidFill>
                <a:latin typeface="Verdana" charset="0"/>
              </a:rPr>
              <a:t>BELGISCHE BEROEPSVERENIGING VOOR ARBEIDSGENEESKUNDE    </a:t>
            </a:r>
            <a:r>
              <a:rPr lang="en-US" sz="1800" dirty="0">
                <a:solidFill>
                  <a:schemeClr val="tx1"/>
                </a:solidFill>
                <a:latin typeface="Verdana" charset="0"/>
              </a:rPr>
              <a:t>A.P.B.M.T. </a:t>
            </a:r>
            <a:r>
              <a:rPr lang="en-US" sz="1000" dirty="0">
                <a:solidFill>
                  <a:schemeClr val="tx1"/>
                </a:solidFill>
                <a:latin typeface="Verdana" charset="0"/>
              </a:rPr>
              <a:t>ASSOCIATION PROFESSIONELLE BELGE DES MEDECINS DU TRAVAIL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96625" y="6401898"/>
            <a:ext cx="97154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FF"/>
                </a:solidFill>
                <a:latin typeface="Verdana" charset="0"/>
              </a:defRPr>
            </a:lvl1pPr>
          </a:lstStyle>
          <a:p>
            <a:fld id="{144D7BED-6740-4DA7-9409-D82DDAB83E9F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2" name="MSIPCM125143f494be61ccc6a1d377" descr="{&quot;HashCode&quot;:-66734365,&quot;Placement&quot;:&quot;Header&quot;,&quot;Top&quot;:0.0,&quot;Left&quot;:337.121033,&quot;SlideWidth&quot;:720,&quot;SlideHeight&quot;:540}">
            <a:extLst>
              <a:ext uri="{FF2B5EF4-FFF2-40B4-BE49-F238E27FC236}">
                <a16:creationId xmlns:a16="http://schemas.microsoft.com/office/drawing/2014/main" id="{888CBDEB-BBA2-4A87-9F09-B59038481439}"/>
              </a:ext>
            </a:extLst>
          </p:cNvPr>
          <p:cNvSpPr txBox="1"/>
          <p:nvPr userDrawn="1"/>
        </p:nvSpPr>
        <p:spPr>
          <a:xfrm>
            <a:off x="5708585" y="54228"/>
            <a:ext cx="774835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BE" sz="1000">
                <a:solidFill>
                  <a:srgbClr val="000000"/>
                </a:solidFill>
                <a:latin typeface="Calibri" panose="020F0502020204030204" pitchFamily="34" charset="0"/>
                <a:cs typeface="Verdana"/>
              </a:rPr>
              <a:t>Public</a:t>
            </a:r>
            <a:endParaRPr lang="nl-BE" sz="1000" dirty="0">
              <a:solidFill>
                <a:srgbClr val="000000"/>
              </a:solidFill>
              <a:latin typeface="Calibri" panose="020F0502020204030204" pitchFamily="34" charset="0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1" r:id="rId8"/>
  </p:sldLayoutIdLst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FFFFFF"/>
          </a:solidFill>
          <a:latin typeface="Verdana"/>
          <a:ea typeface="ＭＳ Ｐゴシック" charset="-128"/>
          <a:cs typeface="Verdan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04040"/>
          </a:solidFill>
          <a:latin typeface="Verdana"/>
          <a:ea typeface="ＭＳ Ｐゴシック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04040"/>
          </a:solidFill>
          <a:latin typeface="Verdana"/>
          <a:ea typeface="ＭＳ Ｐゴシック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Verdana"/>
          <a:ea typeface="ＭＳ Ｐゴシック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Verdana"/>
          <a:ea typeface="ＭＳ Ｐゴシック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Verdana"/>
          <a:ea typeface="ＭＳ Ｐゴシック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vag.b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vag.be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434" y="297944"/>
            <a:ext cx="2654490" cy="130638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F17A3D-21AC-4279-9F3A-B20862BB0FD8}"/>
              </a:ext>
            </a:extLst>
          </p:cNvPr>
          <p:cNvSpPr/>
          <p:nvPr/>
        </p:nvSpPr>
        <p:spPr>
          <a:xfrm>
            <a:off x="416177" y="1940754"/>
            <a:ext cx="9552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400" b="1" dirty="0"/>
              <a:t>Resultaten van de bevraging van de leden 2023:</a:t>
            </a:r>
          </a:p>
          <a:p>
            <a:pPr algn="ctr"/>
            <a:r>
              <a:rPr lang="nl-BE" sz="2400" b="1" dirty="0"/>
              <a:t>Nationale Dagen 2024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117B458-6163-9B56-315C-7CDEA2E5071D}"/>
              </a:ext>
            </a:extLst>
          </p:cNvPr>
          <p:cNvSpPr txBox="1"/>
          <p:nvPr/>
        </p:nvSpPr>
        <p:spPr>
          <a:xfrm>
            <a:off x="7182283" y="4582226"/>
            <a:ext cx="4046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23425D"/>
                </a:solidFill>
                <a:latin typeface="Verdana"/>
                <a:cs typeface="Verdana"/>
              </a:rPr>
              <a:t>Dr Bieke Claesen</a:t>
            </a:r>
          </a:p>
          <a:p>
            <a:r>
              <a:rPr lang="nl-BE" dirty="0">
                <a:solidFill>
                  <a:srgbClr val="23425D"/>
                </a:solidFill>
                <a:latin typeface="Verdana"/>
                <a:cs typeface="Verdana"/>
              </a:rPr>
              <a:t>Manager medisch toezicht Liantis</a:t>
            </a:r>
          </a:p>
        </p:txBody>
      </p:sp>
    </p:spTree>
    <p:extLst>
      <p:ext uri="{BB962C8B-B14F-4D97-AF65-F5344CB8AC3E}">
        <p14:creationId xmlns:p14="http://schemas.microsoft.com/office/powerpoint/2010/main" val="215894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074D1-439F-8346-BB27-9CABEC0788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Volgende stappen die werden gezet: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FBC296-9ED7-92CC-4554-7D1EAAB6E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Opmaak visienota </a:t>
            </a:r>
          </a:p>
          <a:p>
            <a:r>
              <a:rPr lang="nl-BE" dirty="0"/>
              <a:t>Mail 13/11/2024 naar alle leden</a:t>
            </a:r>
          </a:p>
          <a:p>
            <a:r>
              <a:rPr lang="nl-BE" dirty="0">
                <a:hlinkClick r:id="rId2"/>
              </a:rPr>
              <a:t>Website: Belgische Beroepsvereniging voor Arbeidsgeneesheren - </a:t>
            </a:r>
            <a:r>
              <a:rPr lang="nl-BE" dirty="0" err="1">
                <a:hlinkClick r:id="rId2"/>
              </a:rPr>
              <a:t>L'Association</a:t>
            </a:r>
            <a:r>
              <a:rPr lang="nl-BE" dirty="0">
                <a:hlinkClick r:id="rId2"/>
              </a:rPr>
              <a:t> </a:t>
            </a:r>
            <a:r>
              <a:rPr lang="nl-BE" dirty="0" err="1">
                <a:hlinkClick r:id="rId2"/>
              </a:rPr>
              <a:t>Professionnelle</a:t>
            </a:r>
            <a:r>
              <a:rPr lang="nl-BE" dirty="0">
                <a:hlinkClick r:id="rId2"/>
              </a:rPr>
              <a:t> </a:t>
            </a:r>
            <a:r>
              <a:rPr lang="nl-BE" dirty="0" err="1">
                <a:hlinkClick r:id="rId2"/>
              </a:rPr>
              <a:t>Belge</a:t>
            </a:r>
            <a:r>
              <a:rPr lang="nl-BE" dirty="0">
                <a:hlinkClick r:id="rId2"/>
              </a:rPr>
              <a:t> des </a:t>
            </a:r>
            <a:r>
              <a:rPr lang="nl-BE" dirty="0" err="1">
                <a:hlinkClick r:id="rId2"/>
              </a:rPr>
              <a:t>Médecins</a:t>
            </a:r>
            <a:r>
              <a:rPr lang="nl-BE" dirty="0">
                <a:hlinkClick r:id="rId2"/>
              </a:rPr>
              <a:t> du </a:t>
            </a:r>
            <a:r>
              <a:rPr lang="nl-BE" dirty="0" err="1">
                <a:hlinkClick r:id="rId2"/>
              </a:rPr>
              <a:t>Travail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182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B62A6-FCE4-41D7-C7D0-392029BAE4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Wat ging er aan vooraf?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DD31AAB-4EF3-15D6-5FA2-F2980A9A1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188968"/>
              </p:ext>
            </p:extLst>
          </p:nvPr>
        </p:nvGraphicFramePr>
        <p:xfrm>
          <a:off x="609600" y="1282148"/>
          <a:ext cx="10972800" cy="348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952A0783-C940-1EBA-C6AB-313D2CC39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217" y="3533674"/>
            <a:ext cx="5277679" cy="235067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F57C16E-F267-9E2C-34FA-B63A081D7C63}"/>
              </a:ext>
            </a:extLst>
          </p:cNvPr>
          <p:cNvSpPr txBox="1"/>
          <p:nvPr/>
        </p:nvSpPr>
        <p:spPr>
          <a:xfrm>
            <a:off x="3420488" y="5959723"/>
            <a:ext cx="56028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>
                <a:hlinkClick r:id="rId8"/>
              </a:rPr>
              <a:t>Belgische Beroepsvereniging voor Arbeidsgeneesheren - </a:t>
            </a:r>
            <a:r>
              <a:rPr lang="nl-BE" sz="800" dirty="0" err="1">
                <a:hlinkClick r:id="rId8"/>
              </a:rPr>
              <a:t>L'Association</a:t>
            </a:r>
            <a:r>
              <a:rPr lang="nl-BE" sz="800" dirty="0">
                <a:hlinkClick r:id="rId8"/>
              </a:rPr>
              <a:t> </a:t>
            </a:r>
            <a:r>
              <a:rPr lang="nl-BE" sz="800" dirty="0" err="1">
                <a:hlinkClick r:id="rId8"/>
              </a:rPr>
              <a:t>Professionnelle</a:t>
            </a:r>
            <a:r>
              <a:rPr lang="nl-BE" sz="800" dirty="0">
                <a:hlinkClick r:id="rId8"/>
              </a:rPr>
              <a:t> </a:t>
            </a:r>
            <a:r>
              <a:rPr lang="nl-BE" sz="800" dirty="0" err="1">
                <a:hlinkClick r:id="rId8"/>
              </a:rPr>
              <a:t>Belge</a:t>
            </a:r>
            <a:r>
              <a:rPr lang="nl-BE" sz="800" dirty="0">
                <a:hlinkClick r:id="rId8"/>
              </a:rPr>
              <a:t> des </a:t>
            </a:r>
            <a:r>
              <a:rPr lang="nl-BE" sz="800" dirty="0" err="1">
                <a:hlinkClick r:id="rId8"/>
              </a:rPr>
              <a:t>Médecins</a:t>
            </a:r>
            <a:r>
              <a:rPr lang="nl-BE" sz="800" dirty="0">
                <a:hlinkClick r:id="rId8"/>
              </a:rPr>
              <a:t> du </a:t>
            </a:r>
            <a:r>
              <a:rPr lang="nl-BE" sz="800" dirty="0" err="1">
                <a:hlinkClick r:id="rId8"/>
              </a:rPr>
              <a:t>Travail</a:t>
            </a:r>
            <a:endParaRPr lang="nl-BE" sz="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6046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A1430-D6B1-75B3-244C-76ADB0A57F5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BE" dirty="0">
                <a:solidFill>
                  <a:srgbClr val="23425D"/>
                </a:solidFill>
              </a:rPr>
              <a:t>Bevraging leden ND 2023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69315595-406B-482D-4DEA-1966EE7C11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419225"/>
            <a:ext cx="4947188" cy="1011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aseline="-25000" dirty="0">
                <a:solidFill>
                  <a:srgbClr val="23425D"/>
                </a:solidFill>
                <a:latin typeface="Verdana"/>
                <a:cs typeface="Verdana"/>
              </a:rPr>
              <a:t>120 antwoorden via de QR code</a:t>
            </a:r>
          </a:p>
          <a:p>
            <a:r>
              <a:rPr lang="nl-BE" baseline="-25000" dirty="0">
                <a:solidFill>
                  <a:srgbClr val="23425D"/>
                </a:solidFill>
                <a:latin typeface="Verdana"/>
                <a:cs typeface="Verdana"/>
              </a:rPr>
              <a:t>5 antwoorden op papier</a:t>
            </a:r>
            <a:endParaRPr lang="nl-BE" dirty="0">
              <a:solidFill>
                <a:srgbClr val="23425D"/>
              </a:solidFill>
              <a:latin typeface="Verdana"/>
              <a:cs typeface="Verdana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1B619E5-4D0B-F8FC-D1F5-B2F6E528D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383" y="2949859"/>
            <a:ext cx="6583017" cy="246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9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CD026-BB10-D8CA-DDD8-6180A1DB66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23425D"/>
            </a:solidFill>
          </a:ln>
        </p:spPr>
        <p:txBody>
          <a:bodyPr/>
          <a:lstStyle/>
          <a:p>
            <a:r>
              <a:rPr lang="nl-BE" dirty="0">
                <a:solidFill>
                  <a:srgbClr val="23425D"/>
                </a:solidFill>
              </a:rPr>
              <a:t>Bevraging leden ND 2023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7FA3606-504C-7031-0353-2F6425E49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751" y="1321903"/>
            <a:ext cx="4648719" cy="2147909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2E71138-87C7-3F86-89E6-AF83B6807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207" y="1388144"/>
            <a:ext cx="4910029" cy="194146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9EC2CD2-86DF-D2F5-243A-04F54A7D6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666177"/>
            <a:ext cx="4910029" cy="224094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BFF55B1-0295-CF89-FA0A-D574B1D56A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8452" y="3830093"/>
            <a:ext cx="4191958" cy="19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1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2334526-259A-B27D-2377-27B6DB7593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BE" dirty="0">
                <a:solidFill>
                  <a:srgbClr val="23425D"/>
                </a:solidFill>
              </a:rPr>
              <a:t>Les </a:t>
            </a:r>
            <a:r>
              <a:rPr lang="nl-BE" dirty="0" err="1">
                <a:solidFill>
                  <a:srgbClr val="23425D"/>
                </a:solidFill>
              </a:rPr>
              <a:t>questions</a:t>
            </a:r>
            <a:r>
              <a:rPr lang="nl-BE" dirty="0">
                <a:solidFill>
                  <a:srgbClr val="23425D"/>
                </a:solidFill>
              </a:rPr>
              <a:t>			De vragen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E9EF1CA-AC71-BB08-B4CC-1CE072C09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2000" dirty="0"/>
              <a:t>En tant que médecin du travail, dans quelle fonction avez-vous le plus d'impact sur le bien-être des employés ?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Quel nouveau rôle voyez-vous pour le médecin du travail de demain ?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De quoi avez-vous besoin pour rester motivé dans votre travail de médecin du travail ?</a:t>
            </a:r>
            <a:endParaRPr lang="nl-BE" sz="2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18E99A-2FB8-03C6-79D1-F7C7F93DB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nl-BE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 welke taak als arbeidsarts heb je het meeste impact op het welzijn van werknemers?</a:t>
            </a:r>
          </a:p>
          <a:p>
            <a:pPr marL="0" indent="0">
              <a:buNone/>
            </a:pPr>
            <a:endParaRPr lang="nl-BE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Welke nieuwe rol zie jij voor de arbeidsarts van de toekomst?</a:t>
            </a:r>
          </a:p>
          <a:p>
            <a:pPr marL="0" indent="0">
              <a:buNone/>
            </a:pPr>
            <a:endParaRPr lang="nl-BE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Wat heb jij nodig om gemotiveerd te blijven in de job als arbeidsarts?</a:t>
            </a:r>
            <a:endParaRPr lang="nl-BE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159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26509-FE7D-EDF9-F55E-110748D8A4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BE" dirty="0">
                <a:solidFill>
                  <a:srgbClr val="23425D"/>
                </a:solidFill>
              </a:rPr>
              <a:t>Resultaten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683403-D7C7-95E9-824F-41D95E625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25538"/>
            <a:ext cx="5181600" cy="505142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B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Verwerking van de resultaten volgens leeftijd</a:t>
            </a:r>
            <a:endParaRPr lang="nl-B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B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 35 jaar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nl-BE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nl-BE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nl-BE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nl-BE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nl-B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nl-B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36-45 jaar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nl-BE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nl-BE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nl-BE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0D9C65-6AC8-36DC-7279-36C183E89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98575"/>
            <a:ext cx="5181600" cy="5051425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nl-B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BE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46-55 jaar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nl-BE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nl-BE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nl-BE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B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Ouder dan 55 jaar</a:t>
            </a:r>
            <a:endParaRPr lang="nl-B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25C8166-598F-5626-BFEB-3D2360B0E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76059" y="1865739"/>
            <a:ext cx="2650867" cy="160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C635AB0-6A38-EB28-C880-3F8DC593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20" y="3945740"/>
            <a:ext cx="2471743" cy="16489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927DC63-0B86-6DD3-C06C-FA592C124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789" y="1747072"/>
            <a:ext cx="2400518" cy="160241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7B641A6-82A0-FC4A-061F-F7A45FAC3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713" y="3993147"/>
            <a:ext cx="2329105" cy="173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5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BC2D0A76-E096-469B-AB70-4C556E3B418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Resultaten vraag 1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B5D018-8612-7CD6-DEC0-80CD38E5367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06462910-2047-4946-A434-633831D452EA}" type="datetime1">
              <a:rPr lang="nl-BE" smtClean="0"/>
              <a:t>13/11/2024</a:t>
            </a:fld>
            <a:endParaRPr lang="nl-BE"/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D33E97E4-25B2-58BC-1CBF-F1B2F036D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401" y="1331842"/>
            <a:ext cx="11060017" cy="46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8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E372F-C975-1EE7-2043-7E06352E225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Resultaten vraag 2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CA3B1C2-2460-6D46-9F8F-DCDD368AA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557" y="1243734"/>
            <a:ext cx="8796253" cy="51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6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F1103-FD55-AB96-DB7A-1A185CE46F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Resultaten vraag 3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480A6C5-9203-870B-73D2-BB0C23046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582" y="1311988"/>
            <a:ext cx="9949897" cy="4681720"/>
          </a:xfrm>
        </p:spPr>
      </p:pic>
    </p:spTree>
    <p:extLst>
      <p:ext uri="{BB962C8B-B14F-4D97-AF65-F5344CB8AC3E}">
        <p14:creationId xmlns:p14="http://schemas.microsoft.com/office/powerpoint/2010/main" val="338454694"/>
      </p:ext>
    </p:extLst>
  </p:cSld>
  <p:clrMapOvr>
    <a:masterClrMapping/>
  </p:clrMapOvr>
</p:sld>
</file>

<file path=ppt/theme/theme1.xml><?xml version="1.0" encoding="utf-8"?>
<a:theme xmlns:a="http://schemas.openxmlformats.org/drawingml/2006/main" name="bbva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BFBC6D17F6E2468C1282E1C8629470" ma:contentTypeVersion="11" ma:contentTypeDescription="Create a new document." ma:contentTypeScope="" ma:versionID="d308f4c4039566956f2e561aa9851d3a">
  <xsd:schema xmlns:xsd="http://www.w3.org/2001/XMLSchema" xmlns:xs="http://www.w3.org/2001/XMLSchema" xmlns:p="http://schemas.microsoft.com/office/2006/metadata/properties" xmlns:ns3="64390c67-380d-454f-b86f-c60925ff1ac3" xmlns:ns4="57e120ba-1f8d-438a-bbc1-4ed0702564db" targetNamespace="http://schemas.microsoft.com/office/2006/metadata/properties" ma:root="true" ma:fieldsID="4a98d32c2be4be9b9db5b475dbe31bda" ns3:_="" ns4:_="">
    <xsd:import namespace="64390c67-380d-454f-b86f-c60925ff1ac3"/>
    <xsd:import namespace="57e120ba-1f8d-438a-bbc1-4ed0702564d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90c67-380d-454f-b86f-c60925ff1a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20ba-1f8d-438a-bbc1-4ed0702564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043803-0F47-412D-8881-468308DB0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390c67-380d-454f-b86f-c60925ff1ac3"/>
    <ds:schemaRef ds:uri="57e120ba-1f8d-438a-bbc1-4ed0702564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B6D445-2626-4516-9474-6A6FEF3038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DB10B9-882D-4659-8818-8345084C33AF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57e120ba-1f8d-438a-bbc1-4ed0702564db"/>
    <ds:schemaRef ds:uri="64390c67-380d-454f-b86f-c60925ff1ac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243</Words>
  <Application>Microsoft Office PowerPoint</Application>
  <PresentationFormat>Breedbeeld</PresentationFormat>
  <Paragraphs>54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bbvag</vt:lpstr>
      <vt:lpstr>PowerPoint-presentatie</vt:lpstr>
      <vt:lpstr>Wat ging er aan vooraf?</vt:lpstr>
      <vt:lpstr>Bevraging leden ND 2023</vt:lpstr>
      <vt:lpstr>Bevraging leden ND 2023</vt:lpstr>
      <vt:lpstr>Les questions   De vragen</vt:lpstr>
      <vt:lpstr>Resultaten</vt:lpstr>
      <vt:lpstr>Resultaten vraag 1</vt:lpstr>
      <vt:lpstr>Resultaten vraag 2</vt:lpstr>
      <vt:lpstr>Resultaten vraag 3</vt:lpstr>
      <vt:lpstr>Volgende stappen die werden gezet: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Joke Pattyn</dc:creator>
  <cp:lastModifiedBy>Bieke Claesen</cp:lastModifiedBy>
  <cp:revision>152</cp:revision>
  <cp:lastPrinted>2019-11-13T09:09:53Z</cp:lastPrinted>
  <dcterms:created xsi:type="dcterms:W3CDTF">2013-11-07T11:32:07Z</dcterms:created>
  <dcterms:modified xsi:type="dcterms:W3CDTF">2024-11-13T12:56:06Z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240272-e508-4aa4-a755-797e799e3de3_Enabled">
    <vt:lpwstr>True</vt:lpwstr>
  </property>
  <property fmtid="{D5CDD505-2E9C-101B-9397-08002B2CF9AE}" pid="3" name="MSIP_Label_5a240272-e508-4aa4-a755-797e799e3de3_SiteId">
    <vt:lpwstr>64af2aee-7d6c-49ac-a409-192d3fee73b8</vt:lpwstr>
  </property>
  <property fmtid="{D5CDD505-2E9C-101B-9397-08002B2CF9AE}" pid="4" name="MSIP_Label_5a240272-e508-4aa4-a755-797e799e3de3_Ref">
    <vt:lpwstr>https://api.informationprotection.azure.com/api/64af2aee-7d6c-49ac-a409-192d3fee73b8</vt:lpwstr>
  </property>
  <property fmtid="{D5CDD505-2E9C-101B-9397-08002B2CF9AE}" pid="5" name="MSIP_Label_5a240272-e508-4aa4-a755-797e799e3de3_Owner">
    <vt:lpwstr>U43409@KBC-GROUP.COM</vt:lpwstr>
  </property>
  <property fmtid="{D5CDD505-2E9C-101B-9397-08002B2CF9AE}" pid="6" name="MSIP_Label_5a240272-e508-4aa4-a755-797e799e3de3_SetDate">
    <vt:lpwstr>2018-05-21T18:41:10.4121306+02:00</vt:lpwstr>
  </property>
  <property fmtid="{D5CDD505-2E9C-101B-9397-08002B2CF9AE}" pid="7" name="MSIP_Label_5a240272-e508-4aa4-a755-797e799e3de3_Name">
    <vt:lpwstr>Public</vt:lpwstr>
  </property>
  <property fmtid="{D5CDD505-2E9C-101B-9397-08002B2CF9AE}" pid="8" name="MSIP_Label_5a240272-e508-4aa4-a755-797e799e3de3_Application">
    <vt:lpwstr>Microsoft Azure Information Protection</vt:lpwstr>
  </property>
  <property fmtid="{D5CDD505-2E9C-101B-9397-08002B2CF9AE}" pid="9" name="MSIP_Label_5a240272-e508-4aa4-a755-797e799e3de3_Extended_MSFT_Method">
    <vt:lpwstr>Manual</vt:lpwstr>
  </property>
  <property fmtid="{D5CDD505-2E9C-101B-9397-08002B2CF9AE}" pid="10" name="MSIP_Label_a5a63cc4-2ec6-44d2-91a5-2f2bdabdec44_Enabled">
    <vt:lpwstr>True</vt:lpwstr>
  </property>
  <property fmtid="{D5CDD505-2E9C-101B-9397-08002B2CF9AE}" pid="11" name="MSIP_Label_a5a63cc4-2ec6-44d2-91a5-2f2bdabdec44_SiteId">
    <vt:lpwstr>64af2aee-7d6c-49ac-a409-192d3fee73b8</vt:lpwstr>
  </property>
  <property fmtid="{D5CDD505-2E9C-101B-9397-08002B2CF9AE}" pid="12" name="MSIP_Label_a5a63cc4-2ec6-44d2-91a5-2f2bdabdec44_Ref">
    <vt:lpwstr>https://api.informationprotection.azure.com/api/64af2aee-7d6c-49ac-a409-192d3fee73b8</vt:lpwstr>
  </property>
  <property fmtid="{D5CDD505-2E9C-101B-9397-08002B2CF9AE}" pid="13" name="MSIP_Label_a5a63cc4-2ec6-44d2-91a5-2f2bdabdec44_Owner">
    <vt:lpwstr>U43409@KBC-GROUP.COM</vt:lpwstr>
  </property>
  <property fmtid="{D5CDD505-2E9C-101B-9397-08002B2CF9AE}" pid="14" name="MSIP_Label_a5a63cc4-2ec6-44d2-91a5-2f2bdabdec44_SetDate">
    <vt:lpwstr>2018-05-21T18:41:10.4131342+02:00</vt:lpwstr>
  </property>
  <property fmtid="{D5CDD505-2E9C-101B-9397-08002B2CF9AE}" pid="15" name="MSIP_Label_a5a63cc4-2ec6-44d2-91a5-2f2bdabdec44_Name">
    <vt:lpwstr>Public - Visual Marking</vt:lpwstr>
  </property>
  <property fmtid="{D5CDD505-2E9C-101B-9397-08002B2CF9AE}" pid="16" name="MSIP_Label_a5a63cc4-2ec6-44d2-91a5-2f2bdabdec44_Application">
    <vt:lpwstr>Microsoft Azure Information Protection</vt:lpwstr>
  </property>
  <property fmtid="{D5CDD505-2E9C-101B-9397-08002B2CF9AE}" pid="17" name="MSIP_Label_a5a63cc4-2ec6-44d2-91a5-2f2bdabdec44_Extended_MSFT_Method">
    <vt:lpwstr>Manual</vt:lpwstr>
  </property>
  <property fmtid="{D5CDD505-2E9C-101B-9397-08002B2CF9AE}" pid="18" name="MSIP_Label_a5a63cc4-2ec6-44d2-91a5-2f2bdabdec44_Parent">
    <vt:lpwstr>5a240272-e508-4aa4-a755-797e799e3de3</vt:lpwstr>
  </property>
  <property fmtid="{D5CDD505-2E9C-101B-9397-08002B2CF9AE}" pid="19" name="Sensitivity">
    <vt:lpwstr>Public Public - Visual Marking</vt:lpwstr>
  </property>
  <property fmtid="{D5CDD505-2E9C-101B-9397-08002B2CF9AE}" pid="20" name="ContentTypeId">
    <vt:lpwstr>0x0101003CBFBC6D17F6E2468C1282E1C8629470</vt:lpwstr>
  </property>
</Properties>
</file>