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12192000" cy="6858000"/>
  <p:notesSz cx="6858000" cy="9144000"/>
  <p:defaultTextStyle>
    <a:defPPr>
      <a:defRPr lang="nl-B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34E24E3-20FD-4991-B32F-819634EC9353}" v="36" dt="2022-11-28T21:59:12.86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72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BE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F5F46A-BE51-44BD-8365-CE1AEBA5E000}" type="datetimeFigureOut">
              <a:rPr lang="nl-BE" smtClean="0"/>
              <a:t>29/11/2022</a:t>
            </a:fld>
            <a:endParaRPr lang="nl-BE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BE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nl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4B63C09-C7C4-42AB-85F2-2BC7C7D2F0A7}" type="slidenum">
              <a:rPr lang="nl-BE" smtClean="0"/>
              <a:t>‹N°›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8775985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8D2B5BF-D462-0B06-0802-EE17FE4C57B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nl-BE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D9D2480B-023C-4782-DE09-DC9C9DCEC94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nl-BE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00F3F19-EC86-5691-892B-5D3C34C0DD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CAF3E-40E4-4B59-B298-C68240C7C9EE}" type="datetimeFigureOut">
              <a:rPr lang="nl-BE" smtClean="0"/>
              <a:t>29/11/2022</a:t>
            </a:fld>
            <a:endParaRPr lang="nl-BE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C2AB833-618C-B8FC-955D-FE0D32E47A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620530D-B46B-97D2-0191-AA60735682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26609-9F80-487C-9088-11E8648C9385}" type="slidenum">
              <a:rPr lang="nl-BE" smtClean="0"/>
              <a:t>‹N°›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4080765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79202BB-9A64-BD97-05F2-F0199C2B58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nl-BE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F8981F0E-9419-A157-6DE5-25D18990741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nl-BE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8B3C085-1FA4-FDBD-43EF-FDD89262F7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CAF3E-40E4-4B59-B298-C68240C7C9EE}" type="datetimeFigureOut">
              <a:rPr lang="nl-BE" smtClean="0"/>
              <a:t>29/11/2022</a:t>
            </a:fld>
            <a:endParaRPr lang="nl-BE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718D340-5B16-6FD6-1FB3-4E62942378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0FF7B66-A27B-2BC8-8AF1-C68C7A88F8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26609-9F80-487C-9088-11E8648C9385}" type="slidenum">
              <a:rPr lang="nl-BE" smtClean="0"/>
              <a:t>‹N°›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4014964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FBAB7CEF-F7F4-3FA2-CD4C-94D5A610424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nl-BE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B995BA55-27B0-1882-1452-80AF5E69F29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nl-BE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218D1D2-827C-1092-33DC-A4D0705360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CAF3E-40E4-4B59-B298-C68240C7C9EE}" type="datetimeFigureOut">
              <a:rPr lang="nl-BE" smtClean="0"/>
              <a:t>29/11/2022</a:t>
            </a:fld>
            <a:endParaRPr lang="nl-BE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FD7966D-84A4-97A5-1B36-380BB61F11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4D14F34-5CF9-4E40-9367-DDD5279A57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26609-9F80-487C-9088-11E8648C9385}" type="slidenum">
              <a:rPr lang="nl-BE" smtClean="0"/>
              <a:t>‹N°›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4262327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CC317D1-2503-8ED9-9018-5ADE796AF1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nl-BE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9422B08-8A6C-02A3-5A6C-B148C8A50D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nl-BE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38C9584-4312-A0C2-9F01-C4780220A4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CAF3E-40E4-4B59-B298-C68240C7C9EE}" type="datetimeFigureOut">
              <a:rPr lang="nl-BE" smtClean="0"/>
              <a:t>29/11/2022</a:t>
            </a:fld>
            <a:endParaRPr lang="nl-BE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0BE20FA-91A0-4158-2ABF-3470CCF8D1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C3A505E-7259-7D0B-0A92-0808348B01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26609-9F80-487C-9088-11E8648C9385}" type="slidenum">
              <a:rPr lang="nl-BE" smtClean="0"/>
              <a:t>‹N°›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9658349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3421497-EBF9-A616-1A71-7090507FB9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nl-BE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86536ECD-2412-5CFD-C695-BE87AE3A8F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32E681D-6C0B-7AB4-64F9-5515A6B58C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CAF3E-40E4-4B59-B298-C68240C7C9EE}" type="datetimeFigureOut">
              <a:rPr lang="nl-BE" smtClean="0"/>
              <a:t>29/11/2022</a:t>
            </a:fld>
            <a:endParaRPr lang="nl-BE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5479ED0-1A20-13EF-724F-73BFE5774D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D8C3D9D-4D89-28AF-F1A0-30AA3B668B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26609-9F80-487C-9088-11E8648C9385}" type="slidenum">
              <a:rPr lang="nl-BE" smtClean="0"/>
              <a:t>‹N°›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0754159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5312EB7-F921-6327-9F72-EB89DB3B02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nl-BE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4D031F5-8939-1B66-6EBE-5329CC4898B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nl-BE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64F1BC7F-CF89-FBDF-B87B-1FE1F90AA1A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nl-BE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7C10B8C9-39EF-7351-9E27-B7BD15608D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CAF3E-40E4-4B59-B298-C68240C7C9EE}" type="datetimeFigureOut">
              <a:rPr lang="nl-BE" smtClean="0"/>
              <a:t>29/11/2022</a:t>
            </a:fld>
            <a:endParaRPr lang="nl-BE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B073FB29-3028-0896-F7EF-94386A7D89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6C6AE1FB-2D81-8FCC-76ED-27A0F4958C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26609-9F80-487C-9088-11E8648C9385}" type="slidenum">
              <a:rPr lang="nl-BE" smtClean="0"/>
              <a:t>‹N°›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4212525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44DE5A1-2E55-AC05-1D7D-083A6BD3DB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nl-BE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E7BA580E-6823-582F-DBEF-723AB9429B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C887F892-DECA-5A04-399C-48709282980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nl-BE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B9305DC9-35AE-918D-954E-DF977B376C0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36D05B83-5F35-A03E-DB81-47C231F5A6B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nl-BE"/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5F1EA5E9-4091-DB05-4287-C56D876266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CAF3E-40E4-4B59-B298-C68240C7C9EE}" type="datetimeFigureOut">
              <a:rPr lang="nl-BE" smtClean="0"/>
              <a:t>29/11/2022</a:t>
            </a:fld>
            <a:endParaRPr lang="nl-BE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0E2ADF0E-E75B-56EE-F5A6-E59BDF5E19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C24567C9-B150-099B-AB2E-C6E9052885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26609-9F80-487C-9088-11E8648C9385}" type="slidenum">
              <a:rPr lang="nl-BE" smtClean="0"/>
              <a:t>‹N°›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0912805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3A93AAE-305D-21A7-38AB-66196FC664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nl-BE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6148D6CB-EBCD-307A-2F37-CE04780B57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CAF3E-40E4-4B59-B298-C68240C7C9EE}" type="datetimeFigureOut">
              <a:rPr lang="nl-BE" smtClean="0"/>
              <a:t>29/11/2022</a:t>
            </a:fld>
            <a:endParaRPr lang="nl-BE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453DE49C-92F9-A072-6D8A-EC49E19B87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3138E3DA-B9D9-64CB-8362-F347975E18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26609-9F80-487C-9088-11E8648C9385}" type="slidenum">
              <a:rPr lang="nl-BE" smtClean="0"/>
              <a:t>‹N°›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4576233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2304312F-063A-BC9F-EA4A-04143A9565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CAF3E-40E4-4B59-B298-C68240C7C9EE}" type="datetimeFigureOut">
              <a:rPr lang="nl-BE" smtClean="0"/>
              <a:t>29/11/2022</a:t>
            </a:fld>
            <a:endParaRPr lang="nl-BE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2A1F50D5-F162-C32C-EA72-A9563D01E5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81060C9A-D1DE-7B1A-B074-DCDEE15BCF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26609-9F80-487C-9088-11E8648C9385}" type="slidenum">
              <a:rPr lang="nl-BE" smtClean="0"/>
              <a:t>‹N°›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1342085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A73B7C4-AFA7-1AAE-B229-48A92CA546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nl-BE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E3A9EB4-26CC-DF70-BB3A-6A8A082179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nl-BE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3666CE0A-BADF-1A9A-BE02-DC06C63B825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D2F6DA3D-6879-7FFA-E1F1-450FEA7752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CAF3E-40E4-4B59-B298-C68240C7C9EE}" type="datetimeFigureOut">
              <a:rPr lang="nl-BE" smtClean="0"/>
              <a:t>29/11/2022</a:t>
            </a:fld>
            <a:endParaRPr lang="nl-BE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56EA627A-9A55-96F8-9758-E48A05E9C7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4FBBCC9D-248D-CD08-540D-EECECDF0F6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26609-9F80-487C-9088-11E8648C9385}" type="slidenum">
              <a:rPr lang="nl-BE" smtClean="0"/>
              <a:t>‹N°›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7012321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1651F51-C399-CB7E-1B4D-B328DE719B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nl-BE"/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6C69A4C3-30C8-E2E7-8627-55D946A6B98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BE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E20189C2-7554-9C0E-619A-54A85DB28EE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B5998BE4-E2A9-9B6F-1069-57A0F61230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CAF3E-40E4-4B59-B298-C68240C7C9EE}" type="datetimeFigureOut">
              <a:rPr lang="nl-BE" smtClean="0"/>
              <a:t>29/11/2022</a:t>
            </a:fld>
            <a:endParaRPr lang="nl-BE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CBB3AB9A-7B14-926E-C56C-4F595ED2AF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786E72FE-8429-BB75-C6A5-5FFAD95D4C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26609-9F80-487C-9088-11E8648C9385}" type="slidenum">
              <a:rPr lang="nl-BE" smtClean="0"/>
              <a:t>‹N°›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7008216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A77FA48E-0DCB-A3CE-7ED1-F41D3510CF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nl-BE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5030A1B4-5013-E07E-C205-CB49DFDF35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nl-BE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3D6C34F-DA15-B38E-F5E5-C35777E1C32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DCAF3E-40E4-4B59-B298-C68240C7C9EE}" type="datetimeFigureOut">
              <a:rPr lang="nl-BE" smtClean="0"/>
              <a:t>29/11/2022</a:t>
            </a:fld>
            <a:endParaRPr lang="nl-BE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7C34071-DB2B-A5A2-5475-DC270334131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BE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F5B69BE-E21B-0745-0748-E39F864C704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B26609-9F80-487C-9088-11E8648C9385}" type="slidenum">
              <a:rPr lang="nl-BE" smtClean="0"/>
              <a:t>‹N°›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5910947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sv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sv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svg"/><Relationship Id="rId4" Type="http://schemas.openxmlformats.org/officeDocument/2006/relationships/image" Target="../media/image3.sv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oneTexte 5">
            <a:extLst>
              <a:ext uri="{FF2B5EF4-FFF2-40B4-BE49-F238E27FC236}">
                <a16:creationId xmlns:a16="http://schemas.microsoft.com/office/drawing/2014/main" id="{069E1283-0BAD-5295-B625-D1CD586D9757}"/>
              </a:ext>
            </a:extLst>
          </p:cNvPr>
          <p:cNvSpPr txBox="1"/>
          <p:nvPr/>
        </p:nvSpPr>
        <p:spPr>
          <a:xfrm>
            <a:off x="884583" y="327991"/>
            <a:ext cx="420425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b="1" dirty="0"/>
              <a:t>MAINTIEN A L’EMPLOI DES TRAVAILLEURS ATTEINTS DE FIBROMYALGIE: FACTEURS FACILITATEURS ET OBSTACLES</a:t>
            </a:r>
          </a:p>
        </p:txBody>
      </p:sp>
      <p:pic>
        <p:nvPicPr>
          <p:cNvPr id="49" name="Espace réservé du contenu 3" descr="Une image contenant carte&#10;&#10;Description générée automatiquement">
            <a:extLst>
              <a:ext uri="{FF2B5EF4-FFF2-40B4-BE49-F238E27FC236}">
                <a16:creationId xmlns:a16="http://schemas.microsoft.com/office/drawing/2014/main" id="{192BD93E-0219-8C4B-B11E-51DE13E0D33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50506" y="1552354"/>
            <a:ext cx="3215708" cy="1733106"/>
          </a:xfrm>
          <a:prstGeom prst="rect">
            <a:avLst/>
          </a:prstGeom>
          <a:noFill/>
        </p:spPr>
      </p:pic>
      <p:grpSp>
        <p:nvGrpSpPr>
          <p:cNvPr id="51" name="Groupe 50">
            <a:extLst>
              <a:ext uri="{FF2B5EF4-FFF2-40B4-BE49-F238E27FC236}">
                <a16:creationId xmlns:a16="http://schemas.microsoft.com/office/drawing/2014/main" id="{77AA51DF-4D2E-D0B5-93B4-9C1431C9104C}"/>
              </a:ext>
            </a:extLst>
          </p:cNvPr>
          <p:cNvGrpSpPr/>
          <p:nvPr/>
        </p:nvGrpSpPr>
        <p:grpSpPr>
          <a:xfrm>
            <a:off x="5295014" y="659217"/>
            <a:ext cx="6169796" cy="3274829"/>
            <a:chOff x="1868078" y="2272703"/>
            <a:chExt cx="9167044" cy="3569840"/>
          </a:xfrm>
        </p:grpSpPr>
        <p:pic>
          <p:nvPicPr>
            <p:cNvPr id="52" name="Graphique 51" descr="Pansement contour">
              <a:extLst>
                <a:ext uri="{FF2B5EF4-FFF2-40B4-BE49-F238E27FC236}">
                  <a16:creationId xmlns:a16="http://schemas.microsoft.com/office/drawing/2014/main" id="{C8DE088E-3051-4C15-AE7D-AC6B34A5DAB5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1868078" y="2381244"/>
              <a:ext cx="914400" cy="914400"/>
            </a:xfrm>
            <a:prstGeom prst="rect">
              <a:avLst/>
            </a:prstGeom>
          </p:spPr>
        </p:pic>
        <p:sp>
          <p:nvSpPr>
            <p:cNvPr id="53" name="ZoneTexte 52">
              <a:extLst>
                <a:ext uri="{FF2B5EF4-FFF2-40B4-BE49-F238E27FC236}">
                  <a16:creationId xmlns:a16="http://schemas.microsoft.com/office/drawing/2014/main" id="{C713B972-8ACB-94EE-2956-03D319396917}"/>
                </a:ext>
              </a:extLst>
            </p:cNvPr>
            <p:cNvSpPr txBox="1"/>
            <p:nvPr/>
          </p:nvSpPr>
          <p:spPr>
            <a:xfrm>
              <a:off x="4553149" y="2545236"/>
              <a:ext cx="2828041" cy="70455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fr-BE" dirty="0"/>
                <a:t>Syndrome invalidant</a:t>
              </a:r>
            </a:p>
          </p:txBody>
        </p:sp>
        <p:cxnSp>
          <p:nvCxnSpPr>
            <p:cNvPr id="55" name="Connecteur droit avec flèche 54">
              <a:extLst>
                <a:ext uri="{FF2B5EF4-FFF2-40B4-BE49-F238E27FC236}">
                  <a16:creationId xmlns:a16="http://schemas.microsoft.com/office/drawing/2014/main" id="{1546F9F0-8074-BB6B-A4E4-9DC252928140}"/>
                </a:ext>
              </a:extLst>
            </p:cNvPr>
            <p:cNvCxnSpPr/>
            <p:nvPr/>
          </p:nvCxnSpPr>
          <p:spPr>
            <a:xfrm flipH="1">
              <a:off x="3029527" y="2761673"/>
              <a:ext cx="1385455" cy="0"/>
            </a:xfrm>
            <a:prstGeom prst="straightConnector1">
              <a:avLst/>
            </a:prstGeom>
            <a:ln w="762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56" name="Graphique 55" descr="Personne en fauteuil roulant avec un remplissage uni">
              <a:extLst>
                <a:ext uri="{FF2B5EF4-FFF2-40B4-BE49-F238E27FC236}">
                  <a16:creationId xmlns:a16="http://schemas.microsoft.com/office/drawing/2014/main" id="{DE0CB81D-7B3D-68EA-8155-3A3E75003D44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5034294" y="4541982"/>
              <a:ext cx="914400" cy="914400"/>
            </a:xfrm>
            <a:prstGeom prst="rect">
              <a:avLst/>
            </a:prstGeom>
          </p:spPr>
        </p:pic>
        <p:cxnSp>
          <p:nvCxnSpPr>
            <p:cNvPr id="57" name="Connecteur droit avec flèche 56">
              <a:extLst>
                <a:ext uri="{FF2B5EF4-FFF2-40B4-BE49-F238E27FC236}">
                  <a16:creationId xmlns:a16="http://schemas.microsoft.com/office/drawing/2014/main" id="{9165B98A-099E-DE07-1537-2911AA4B94CC}"/>
                </a:ext>
              </a:extLst>
            </p:cNvPr>
            <p:cNvCxnSpPr>
              <a:cxnSpLocks/>
            </p:cNvCxnSpPr>
            <p:nvPr/>
          </p:nvCxnSpPr>
          <p:spPr>
            <a:xfrm>
              <a:off x="5194321" y="3295644"/>
              <a:ext cx="0" cy="1346624"/>
            </a:xfrm>
            <a:prstGeom prst="straightConnector1">
              <a:avLst/>
            </a:prstGeom>
            <a:ln w="762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8" name="ZoneTexte 57">
              <a:extLst>
                <a:ext uri="{FF2B5EF4-FFF2-40B4-BE49-F238E27FC236}">
                  <a16:creationId xmlns:a16="http://schemas.microsoft.com/office/drawing/2014/main" id="{672E2508-26A1-39CD-6016-958349E7EF20}"/>
                </a:ext>
              </a:extLst>
            </p:cNvPr>
            <p:cNvSpPr txBox="1"/>
            <p:nvPr/>
          </p:nvSpPr>
          <p:spPr>
            <a:xfrm>
              <a:off x="4936836" y="5539509"/>
              <a:ext cx="1422399" cy="30303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fr-BE" dirty="0"/>
            </a:p>
          </p:txBody>
        </p:sp>
        <p:pic>
          <p:nvPicPr>
            <p:cNvPr id="59" name="Graphique 58" descr="Dollar avec un remplissage uni">
              <a:extLst>
                <a:ext uri="{FF2B5EF4-FFF2-40B4-BE49-F238E27FC236}">
                  <a16:creationId xmlns:a16="http://schemas.microsoft.com/office/drawing/2014/main" id="{A356FA6E-8184-76AD-6ACD-C89D77CB0258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/>
            </a:stretch>
          </p:blipFill>
          <p:spPr>
            <a:xfrm>
              <a:off x="8351363" y="4171787"/>
              <a:ext cx="914400" cy="914400"/>
            </a:xfrm>
            <a:prstGeom prst="rect">
              <a:avLst/>
            </a:prstGeom>
          </p:spPr>
        </p:pic>
        <p:cxnSp>
          <p:nvCxnSpPr>
            <p:cNvPr id="60" name="Connecteur droit avec flèche 59">
              <a:extLst>
                <a:ext uri="{FF2B5EF4-FFF2-40B4-BE49-F238E27FC236}">
                  <a16:creationId xmlns:a16="http://schemas.microsoft.com/office/drawing/2014/main" id="{033B4D9A-825A-108C-ACC8-58B9D3C8B5BB}"/>
                </a:ext>
              </a:extLst>
            </p:cNvPr>
            <p:cNvCxnSpPr>
              <a:cxnSpLocks/>
            </p:cNvCxnSpPr>
            <p:nvPr/>
          </p:nvCxnSpPr>
          <p:spPr>
            <a:xfrm>
              <a:off x="6862995" y="3317184"/>
              <a:ext cx="1632528" cy="1140194"/>
            </a:xfrm>
            <a:prstGeom prst="straightConnector1">
              <a:avLst/>
            </a:prstGeom>
            <a:ln w="762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62" name="Graphique 61" descr="Graphique de tendance à la baisse contour">
              <a:extLst>
                <a:ext uri="{FF2B5EF4-FFF2-40B4-BE49-F238E27FC236}">
                  <a16:creationId xmlns:a16="http://schemas.microsoft.com/office/drawing/2014/main" id="{ED30A706-597E-71BE-00DB-B25904B004B2}"/>
                </a:ext>
              </a:extLst>
            </p:cNvPr>
            <p:cNvPicPr>
              <a:picLocks noChangeAspect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0"/>
                </a:ext>
              </a:extLst>
            </a:blip>
            <a:stretch>
              <a:fillRect/>
            </a:stretch>
          </p:blipFill>
          <p:spPr>
            <a:xfrm>
              <a:off x="9665854" y="2272703"/>
              <a:ext cx="914400" cy="914400"/>
            </a:xfrm>
            <a:prstGeom prst="rect">
              <a:avLst/>
            </a:prstGeom>
          </p:spPr>
        </p:pic>
        <p:cxnSp>
          <p:nvCxnSpPr>
            <p:cNvPr id="63" name="Connecteur droit avec flèche 62">
              <a:extLst>
                <a:ext uri="{FF2B5EF4-FFF2-40B4-BE49-F238E27FC236}">
                  <a16:creationId xmlns:a16="http://schemas.microsoft.com/office/drawing/2014/main" id="{4B0ED339-F919-015F-6574-2887AB01B814}"/>
                </a:ext>
              </a:extLst>
            </p:cNvPr>
            <p:cNvCxnSpPr>
              <a:cxnSpLocks/>
            </p:cNvCxnSpPr>
            <p:nvPr/>
          </p:nvCxnSpPr>
          <p:spPr>
            <a:xfrm>
              <a:off x="7585788" y="2729903"/>
              <a:ext cx="1819469" cy="0"/>
            </a:xfrm>
            <a:prstGeom prst="straightConnector1">
              <a:avLst/>
            </a:prstGeom>
            <a:ln w="762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4" name="ZoneTexte 63">
              <a:extLst>
                <a:ext uri="{FF2B5EF4-FFF2-40B4-BE49-F238E27FC236}">
                  <a16:creationId xmlns:a16="http://schemas.microsoft.com/office/drawing/2014/main" id="{DFAA30B0-6328-BC2F-8509-DF472B6BB64A}"/>
                </a:ext>
              </a:extLst>
            </p:cNvPr>
            <p:cNvSpPr txBox="1"/>
            <p:nvPr/>
          </p:nvSpPr>
          <p:spPr>
            <a:xfrm>
              <a:off x="9612722" y="3244627"/>
              <a:ext cx="1422400" cy="40260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fr-BE" dirty="0"/>
            </a:p>
          </p:txBody>
        </p:sp>
      </p:grpSp>
      <p:sp>
        <p:nvSpPr>
          <p:cNvPr id="65" name="ZoneTexte 64">
            <a:extLst>
              <a:ext uri="{FF2B5EF4-FFF2-40B4-BE49-F238E27FC236}">
                <a16:creationId xmlns:a16="http://schemas.microsoft.com/office/drawing/2014/main" id="{2379EADA-0B0F-5409-6305-5FEDCA10C714}"/>
              </a:ext>
            </a:extLst>
          </p:cNvPr>
          <p:cNvSpPr txBox="1"/>
          <p:nvPr/>
        </p:nvSpPr>
        <p:spPr>
          <a:xfrm>
            <a:off x="884582" y="3785191"/>
            <a:ext cx="2730487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sz="2000" b="1" u="sng" dirty="0" err="1"/>
              <a:t>Objectif</a:t>
            </a:r>
            <a:r>
              <a:rPr lang="nl-BE" dirty="0" err="1"/>
              <a:t>:</a:t>
            </a:r>
            <a:r>
              <a:rPr lang="nl-BE" dirty="0" err="1">
                <a:solidFill>
                  <a:prstClr val="black"/>
                </a:solidFill>
                <a:latin typeface="Calibri" panose="020F0502020204030204"/>
              </a:rPr>
              <a:t>P</a:t>
            </a:r>
            <a:r>
              <a:rPr kumimoji="0" lang="nl-BE" sz="1800" b="0" i="0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roblématique</a:t>
            </a:r>
            <a:r>
              <a:rPr kumimoji="0" lang="nl-BE" sz="1800" b="0" i="0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que pose la fibromyalgie </a:t>
            </a:r>
            <a:r>
              <a:rPr kumimoji="0" lang="nl-BE" sz="1800" b="0" i="0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chez</a:t>
            </a:r>
            <a:r>
              <a:rPr kumimoji="0" lang="nl-BE" sz="1800" b="0" i="0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les </a:t>
            </a:r>
            <a:r>
              <a:rPr kumimoji="0" lang="nl-BE" sz="1800" b="0" i="0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travailleurs</a:t>
            </a:r>
            <a:r>
              <a:rPr kumimoji="0" lang="nl-BE" sz="1800" b="0" i="0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au </a:t>
            </a:r>
            <a:r>
              <a:rPr kumimoji="0" lang="nl-BE" sz="1800" b="0" i="0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quotidien</a:t>
            </a:r>
            <a:r>
              <a:rPr kumimoji="0" lang="nl-BE" sz="1800" b="0" i="0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.</a:t>
            </a:r>
            <a:endParaRPr lang="nl-BE" dirty="0"/>
          </a:p>
        </p:txBody>
      </p:sp>
      <p:sp>
        <p:nvSpPr>
          <p:cNvPr id="67" name="ZoneTexte 66">
            <a:extLst>
              <a:ext uri="{FF2B5EF4-FFF2-40B4-BE49-F238E27FC236}">
                <a16:creationId xmlns:a16="http://schemas.microsoft.com/office/drawing/2014/main" id="{4C269A0A-8370-8E44-76C3-F28EA5C3E58D}"/>
              </a:ext>
            </a:extLst>
          </p:cNvPr>
          <p:cNvSpPr txBox="1"/>
          <p:nvPr/>
        </p:nvSpPr>
        <p:spPr>
          <a:xfrm>
            <a:off x="884582" y="5220586"/>
            <a:ext cx="2483768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sz="2000" b="1" u="sng" dirty="0"/>
              <a:t>Méthodologie</a:t>
            </a:r>
            <a:r>
              <a:rPr lang="nl-BE" dirty="0"/>
              <a:t>: </a:t>
            </a:r>
            <a:r>
              <a:rPr lang="nl-BE" dirty="0" err="1"/>
              <a:t>Entretiens</a:t>
            </a:r>
            <a:r>
              <a:rPr lang="nl-BE" dirty="0"/>
              <a:t> semi-</a:t>
            </a:r>
            <a:r>
              <a:rPr lang="nl-BE" dirty="0" err="1"/>
              <a:t>directifs</a:t>
            </a:r>
            <a:endParaRPr lang="nl-BE" dirty="0"/>
          </a:p>
        </p:txBody>
      </p:sp>
      <p:sp>
        <p:nvSpPr>
          <p:cNvPr id="68" name="ZoneTexte 67">
            <a:extLst>
              <a:ext uri="{FF2B5EF4-FFF2-40B4-BE49-F238E27FC236}">
                <a16:creationId xmlns:a16="http://schemas.microsoft.com/office/drawing/2014/main" id="{2DD6C39F-2D90-15FE-C4D9-023B8CE9E013}"/>
              </a:ext>
            </a:extLst>
          </p:cNvPr>
          <p:cNvSpPr txBox="1"/>
          <p:nvPr/>
        </p:nvSpPr>
        <p:spPr>
          <a:xfrm>
            <a:off x="4815290" y="4385355"/>
            <a:ext cx="126142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sz="2000" b="1" u="sng" dirty="0" err="1"/>
              <a:t>Résultats</a:t>
            </a:r>
            <a:r>
              <a:rPr lang="nl-BE" dirty="0"/>
              <a:t>:</a:t>
            </a:r>
          </a:p>
        </p:txBody>
      </p:sp>
      <p:pic>
        <p:nvPicPr>
          <p:cNvPr id="69" name="Espace réservé du contenu 4">
            <a:extLst>
              <a:ext uri="{FF2B5EF4-FFF2-40B4-BE49-F238E27FC236}">
                <a16:creationId xmlns:a16="http://schemas.microsoft.com/office/drawing/2014/main" id="{9152CE13-399B-F6FF-7AAD-BA0F23D997DC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496492" y="3656055"/>
            <a:ext cx="4205719" cy="2520908"/>
          </a:xfrm>
          <a:prstGeom prst="rect">
            <a:avLst/>
          </a:prstGeom>
        </p:spPr>
      </p:pic>
      <p:pic>
        <p:nvPicPr>
          <p:cNvPr id="1028" name="Picture 4">
            <a:extLst>
              <a:ext uri="{FF2B5EF4-FFF2-40B4-BE49-F238E27FC236}">
                <a16:creationId xmlns:a16="http://schemas.microsoft.com/office/drawing/2014/main" id="{84944794-D37C-50C5-01E7-CD62B24CF1A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75818" y="6143916"/>
            <a:ext cx="1466625" cy="7102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25957884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73</TotalTime>
  <Words>34</Words>
  <Application>Microsoft Office PowerPoint</Application>
  <PresentationFormat>Grand écran</PresentationFormat>
  <Paragraphs>5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GUIFFO Narcisse (NGUI)</dc:creator>
  <cp:lastModifiedBy>GUIFFO Narcisse (NGUI)</cp:lastModifiedBy>
  <cp:revision>2</cp:revision>
  <dcterms:created xsi:type="dcterms:W3CDTF">2022-11-28T20:57:05Z</dcterms:created>
  <dcterms:modified xsi:type="dcterms:W3CDTF">2022-11-29T22:08:32Z</dcterms:modified>
</cp:coreProperties>
</file>