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410" r:id="rId2"/>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4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0" autoAdjust="0"/>
    <p:restoredTop sz="94721" autoAdjust="0"/>
  </p:normalViewPr>
  <p:slideViewPr>
    <p:cSldViewPr snapToGrid="0">
      <p:cViewPr varScale="1">
        <p:scale>
          <a:sx n="19" d="100"/>
          <a:sy n="19" d="100"/>
        </p:scale>
        <p:origin x="1632" y="7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65" d="100"/>
          <a:sy n="65" d="100"/>
        </p:scale>
        <p:origin x="2796"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5AB2E9-3568-4939-AD20-F42726F09D02}"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US"/>
        </a:p>
      </dgm:t>
    </dgm:pt>
    <dgm:pt modelId="{06F1FE2A-97BA-4B52-B3A6-E44D1F20CB28}">
      <dgm:prSet phldrT="[Text]" custT="1"/>
      <dgm:spPr/>
      <dgm:t>
        <a:bodyPr/>
        <a:lstStyle/>
        <a:p>
          <a:r>
            <a:rPr lang="nl-BE" sz="2800" dirty="0" err="1"/>
            <a:t>Eliminate</a:t>
          </a:r>
          <a:r>
            <a:rPr lang="nl-BE" sz="2800" dirty="0"/>
            <a:t> </a:t>
          </a:r>
          <a:r>
            <a:rPr lang="nl-BE" sz="2800" dirty="0" err="1"/>
            <a:t>the</a:t>
          </a:r>
          <a:r>
            <a:rPr lang="nl-BE" sz="2800" dirty="0"/>
            <a:t> risk</a:t>
          </a:r>
          <a:endParaRPr lang="en-US" sz="2800" dirty="0"/>
        </a:p>
      </dgm:t>
    </dgm:pt>
    <dgm:pt modelId="{272155B6-483B-4675-B173-D3F00A201046}" type="parTrans" cxnId="{FC6EE199-23CF-4307-94F8-FC53916EA51A}">
      <dgm:prSet/>
      <dgm:spPr/>
      <dgm:t>
        <a:bodyPr/>
        <a:lstStyle/>
        <a:p>
          <a:endParaRPr lang="en-US" sz="2800"/>
        </a:p>
      </dgm:t>
    </dgm:pt>
    <dgm:pt modelId="{0CACD921-34CA-4681-87F1-041A98C27B3D}" type="sibTrans" cxnId="{FC6EE199-23CF-4307-94F8-FC53916EA51A}">
      <dgm:prSet/>
      <dgm:spPr/>
      <dgm:t>
        <a:bodyPr/>
        <a:lstStyle/>
        <a:p>
          <a:endParaRPr lang="en-US" sz="2800"/>
        </a:p>
      </dgm:t>
    </dgm:pt>
    <dgm:pt modelId="{4640F6E6-EF32-4372-9B3B-2FFD48F9CB5C}">
      <dgm:prSet phldrT="[Text]" custT="1"/>
      <dgm:spPr/>
      <dgm:t>
        <a:bodyPr/>
        <a:lstStyle/>
        <a:p>
          <a:r>
            <a:rPr lang="en-US" sz="2800" dirty="0" err="1"/>
            <a:t>Télé</a:t>
          </a:r>
          <a:r>
            <a:rPr lang="en-US" sz="2800" dirty="0"/>
            <a:t>-working : made compulsory by the government</a:t>
          </a:r>
          <a:endParaRPr lang="nl-BE" sz="2800" dirty="0"/>
        </a:p>
        <a:p>
          <a:r>
            <a:rPr lang="en-US" sz="2800" dirty="0"/>
            <a:t>(when it is possible to work remotely)</a:t>
          </a:r>
        </a:p>
      </dgm:t>
    </dgm:pt>
    <dgm:pt modelId="{DB4F8E23-BBE6-4AB5-9D82-74F5115D7455}" type="parTrans" cxnId="{ACB965C6-1ACF-483C-9C29-8A17C949C706}">
      <dgm:prSet/>
      <dgm:spPr/>
      <dgm:t>
        <a:bodyPr/>
        <a:lstStyle/>
        <a:p>
          <a:endParaRPr lang="en-US" sz="2800"/>
        </a:p>
      </dgm:t>
    </dgm:pt>
    <dgm:pt modelId="{55E32D54-3DF3-4F3F-B3B8-1AEE5606EC62}" type="sibTrans" cxnId="{ACB965C6-1ACF-483C-9C29-8A17C949C706}">
      <dgm:prSet/>
      <dgm:spPr/>
      <dgm:t>
        <a:bodyPr/>
        <a:lstStyle/>
        <a:p>
          <a:endParaRPr lang="en-US" sz="2800"/>
        </a:p>
      </dgm:t>
    </dgm:pt>
    <dgm:pt modelId="{184B56DA-A66C-4DD0-AE11-0A7EBA387E48}">
      <dgm:prSet phldrT="[Text]" custT="1"/>
      <dgm:spPr/>
      <dgm:t>
        <a:bodyPr/>
        <a:lstStyle/>
        <a:p>
          <a:r>
            <a:rPr lang="en-US" sz="2800" dirty="0"/>
            <a:t>Apply physical measures</a:t>
          </a:r>
        </a:p>
      </dgm:t>
    </dgm:pt>
    <dgm:pt modelId="{3C1C544F-4C0C-4E19-A3D2-C3E5175D7B4B}" type="parTrans" cxnId="{01AD485A-0916-4A80-9CBA-29870F4D202A}">
      <dgm:prSet/>
      <dgm:spPr/>
      <dgm:t>
        <a:bodyPr/>
        <a:lstStyle/>
        <a:p>
          <a:endParaRPr lang="en-US" sz="2800"/>
        </a:p>
      </dgm:t>
    </dgm:pt>
    <dgm:pt modelId="{8EE144C8-20EA-43DA-B048-41CEE06807BC}" type="sibTrans" cxnId="{01AD485A-0916-4A80-9CBA-29870F4D202A}">
      <dgm:prSet/>
      <dgm:spPr/>
      <dgm:t>
        <a:bodyPr/>
        <a:lstStyle/>
        <a:p>
          <a:endParaRPr lang="en-US" sz="2800"/>
        </a:p>
      </dgm:t>
    </dgm:pt>
    <dgm:pt modelId="{17AF0C1B-AB46-4643-AAAB-C00D253E5731}">
      <dgm:prSet phldrT="[Text]" custT="1"/>
      <dgm:spPr/>
      <dgm:t>
        <a:bodyPr/>
        <a:lstStyle/>
        <a:p>
          <a:r>
            <a:rPr lang="en-US" sz="2800" dirty="0"/>
            <a:t>Physical distancing</a:t>
          </a:r>
        </a:p>
      </dgm:t>
    </dgm:pt>
    <dgm:pt modelId="{29C3C336-A8CD-48B5-9F85-325299B52A84}" type="parTrans" cxnId="{31D0EEFF-9776-4597-8873-3B56F9091C86}">
      <dgm:prSet/>
      <dgm:spPr/>
      <dgm:t>
        <a:bodyPr/>
        <a:lstStyle/>
        <a:p>
          <a:endParaRPr lang="en-US" sz="2800"/>
        </a:p>
      </dgm:t>
    </dgm:pt>
    <dgm:pt modelId="{631D11DF-11B6-487B-8148-E2BF1F9190AD}" type="sibTrans" cxnId="{31D0EEFF-9776-4597-8873-3B56F9091C86}">
      <dgm:prSet/>
      <dgm:spPr/>
      <dgm:t>
        <a:bodyPr/>
        <a:lstStyle/>
        <a:p>
          <a:endParaRPr lang="en-US" sz="2800"/>
        </a:p>
      </dgm:t>
    </dgm:pt>
    <dgm:pt modelId="{2F8ECEAC-FAA3-4503-A169-57F41A503807}">
      <dgm:prSet phldrT="[Text]" custT="1"/>
      <dgm:spPr/>
      <dgm:t>
        <a:bodyPr/>
        <a:lstStyle/>
        <a:p>
          <a:r>
            <a:rPr lang="en-US" sz="2800" dirty="0"/>
            <a:t>Implement organizational measures</a:t>
          </a:r>
        </a:p>
      </dgm:t>
    </dgm:pt>
    <dgm:pt modelId="{ACAA3BC8-2CDA-42A5-8DD6-5A948ACC6FCF}" type="parTrans" cxnId="{24836079-9FDA-4F84-9291-518671EE6E30}">
      <dgm:prSet/>
      <dgm:spPr/>
      <dgm:t>
        <a:bodyPr/>
        <a:lstStyle/>
        <a:p>
          <a:endParaRPr lang="en-US" sz="2800"/>
        </a:p>
      </dgm:t>
    </dgm:pt>
    <dgm:pt modelId="{61A568BF-D1AB-4345-9CA7-878468CAA9E0}" type="sibTrans" cxnId="{24836079-9FDA-4F84-9291-518671EE6E30}">
      <dgm:prSet/>
      <dgm:spPr/>
      <dgm:t>
        <a:bodyPr/>
        <a:lstStyle/>
        <a:p>
          <a:endParaRPr lang="en-US" sz="2800"/>
        </a:p>
      </dgm:t>
    </dgm:pt>
    <dgm:pt modelId="{BB5A00DF-7368-4451-822A-C5213BEFEEBE}">
      <dgm:prSet phldrT="[Text]" custT="1"/>
      <dgm:spPr/>
      <dgm:t>
        <a:bodyPr/>
        <a:lstStyle/>
        <a:p>
          <a:r>
            <a:rPr lang="en-US" sz="2800" dirty="0"/>
            <a:t>Use collective / personal equipment to protect against Covid-19</a:t>
          </a:r>
        </a:p>
      </dgm:t>
    </dgm:pt>
    <dgm:pt modelId="{DBF05790-03E0-47D4-8137-1ED35487613F}" type="parTrans" cxnId="{3F455948-84CC-4BD3-B122-BC7FC520F6C2}">
      <dgm:prSet/>
      <dgm:spPr/>
      <dgm:t>
        <a:bodyPr/>
        <a:lstStyle/>
        <a:p>
          <a:endParaRPr lang="en-US" sz="2800"/>
        </a:p>
      </dgm:t>
    </dgm:pt>
    <dgm:pt modelId="{1FC1A5B2-F57F-4D1D-AD7C-59801453B2A1}" type="sibTrans" cxnId="{3F455948-84CC-4BD3-B122-BC7FC520F6C2}">
      <dgm:prSet/>
      <dgm:spPr/>
      <dgm:t>
        <a:bodyPr/>
        <a:lstStyle/>
        <a:p>
          <a:endParaRPr lang="en-US" sz="2800"/>
        </a:p>
      </dgm:t>
    </dgm:pt>
    <dgm:pt modelId="{12BC8459-1B67-491B-B212-5F9BE40178A7}">
      <dgm:prSet phldrT="[Text]" custT="1"/>
      <dgm:spPr/>
      <dgm:t>
        <a:bodyPr/>
        <a:lstStyle/>
        <a:p>
          <a:r>
            <a:rPr lang="en-US" sz="2800" dirty="0"/>
            <a:t>Apply barrier gestures</a:t>
          </a:r>
        </a:p>
      </dgm:t>
    </dgm:pt>
    <dgm:pt modelId="{CB3118FA-6414-44FC-8AF8-7BA4598DE7EB}" type="parTrans" cxnId="{4B46DBAE-F179-4A0C-AA76-FCB498682846}">
      <dgm:prSet/>
      <dgm:spPr/>
      <dgm:t>
        <a:bodyPr/>
        <a:lstStyle/>
        <a:p>
          <a:endParaRPr lang="nl-BE"/>
        </a:p>
      </dgm:t>
    </dgm:pt>
    <dgm:pt modelId="{5C963BD1-A79A-46F9-9148-91A5F9D81DF6}" type="sibTrans" cxnId="{4B46DBAE-F179-4A0C-AA76-FCB498682846}">
      <dgm:prSet/>
      <dgm:spPr/>
      <dgm:t>
        <a:bodyPr/>
        <a:lstStyle/>
        <a:p>
          <a:endParaRPr lang="nl-BE"/>
        </a:p>
      </dgm:t>
    </dgm:pt>
    <dgm:pt modelId="{5F6066CE-D72E-46B3-B6E5-C0F46B8F15C4}">
      <dgm:prSet phldrT="[Text]" custT="1"/>
      <dgm:spPr/>
      <dgm:t>
        <a:bodyPr/>
        <a:lstStyle/>
        <a:p>
          <a:endParaRPr lang="en-US" sz="1800" dirty="0"/>
        </a:p>
      </dgm:t>
    </dgm:pt>
    <dgm:pt modelId="{45007764-824A-491D-9D51-3DB97DCC08BC}" type="parTrans" cxnId="{46202C2E-0FD4-4189-91A3-D477D0AEB189}">
      <dgm:prSet/>
      <dgm:spPr/>
      <dgm:t>
        <a:bodyPr/>
        <a:lstStyle/>
        <a:p>
          <a:endParaRPr lang="nl-BE"/>
        </a:p>
      </dgm:t>
    </dgm:pt>
    <dgm:pt modelId="{D4FA60C0-5291-4463-AE72-CA88280C5FB8}" type="sibTrans" cxnId="{46202C2E-0FD4-4189-91A3-D477D0AEB189}">
      <dgm:prSet/>
      <dgm:spPr/>
      <dgm:t>
        <a:bodyPr/>
        <a:lstStyle/>
        <a:p>
          <a:endParaRPr lang="nl-BE"/>
        </a:p>
      </dgm:t>
    </dgm:pt>
    <dgm:pt modelId="{BBC8C7CD-89E3-4876-887F-7754C27154F2}">
      <dgm:prSet phldrT="[Text]" custT="1"/>
      <dgm:spPr/>
      <dgm:t>
        <a:bodyPr/>
        <a:lstStyle/>
        <a:p>
          <a:r>
            <a:rPr lang="en-US" sz="2800" dirty="0"/>
            <a:t>Reinforced hygiene measures in the workplace</a:t>
          </a:r>
        </a:p>
      </dgm:t>
    </dgm:pt>
    <dgm:pt modelId="{5D248093-E46A-455C-9CD3-3907284F0CBD}" type="parTrans" cxnId="{7627E78B-CD75-47DA-93AD-4ED8911473DF}">
      <dgm:prSet/>
      <dgm:spPr/>
      <dgm:t>
        <a:bodyPr/>
        <a:lstStyle/>
        <a:p>
          <a:endParaRPr lang="nl-BE"/>
        </a:p>
      </dgm:t>
    </dgm:pt>
    <dgm:pt modelId="{9D553804-F7A2-4D8B-B8ED-F783702CBE04}" type="sibTrans" cxnId="{7627E78B-CD75-47DA-93AD-4ED8911473DF}">
      <dgm:prSet/>
      <dgm:spPr/>
      <dgm:t>
        <a:bodyPr/>
        <a:lstStyle/>
        <a:p>
          <a:endParaRPr lang="nl-BE"/>
        </a:p>
      </dgm:t>
    </dgm:pt>
    <dgm:pt modelId="{8C632B49-EE1F-4751-AB2A-8D07524CA036}">
      <dgm:prSet phldrT="[Text]" custT="1"/>
      <dgm:spPr/>
      <dgm:t>
        <a:bodyPr/>
        <a:lstStyle/>
        <a:p>
          <a:endParaRPr lang="en-US" sz="1800" dirty="0"/>
        </a:p>
      </dgm:t>
    </dgm:pt>
    <dgm:pt modelId="{D3E2527D-76B8-4408-A6A1-0E8B7F8992BC}" type="parTrans" cxnId="{C725DFE0-42C4-4735-B45A-E4EE5B550947}">
      <dgm:prSet/>
      <dgm:spPr/>
      <dgm:t>
        <a:bodyPr/>
        <a:lstStyle/>
        <a:p>
          <a:endParaRPr lang="nl-BE"/>
        </a:p>
      </dgm:t>
    </dgm:pt>
    <dgm:pt modelId="{D8D7A9E9-C4C9-496F-ABBF-989078FD8533}" type="sibTrans" cxnId="{C725DFE0-42C4-4735-B45A-E4EE5B550947}">
      <dgm:prSet/>
      <dgm:spPr/>
      <dgm:t>
        <a:bodyPr/>
        <a:lstStyle/>
        <a:p>
          <a:endParaRPr lang="nl-BE"/>
        </a:p>
      </dgm:t>
    </dgm:pt>
    <dgm:pt modelId="{53938548-95DC-496D-846D-87A04B1E32D0}">
      <dgm:prSet phldrT="[Text]" custT="1"/>
      <dgm:spPr/>
      <dgm:t>
        <a:bodyPr/>
        <a:lstStyle/>
        <a:p>
          <a:r>
            <a:rPr lang="en-US" sz="2800" dirty="0"/>
            <a:t>Limit physical interactions, meetings or interviews</a:t>
          </a:r>
        </a:p>
      </dgm:t>
    </dgm:pt>
    <dgm:pt modelId="{B107176A-F55A-4D9C-843A-0716FE3DB281}" type="parTrans" cxnId="{722EFFEC-FB8F-412F-A2D5-680BBA603A78}">
      <dgm:prSet/>
      <dgm:spPr/>
      <dgm:t>
        <a:bodyPr/>
        <a:lstStyle/>
        <a:p>
          <a:endParaRPr lang="nl-BE"/>
        </a:p>
      </dgm:t>
    </dgm:pt>
    <dgm:pt modelId="{350AF5D2-4E64-425C-B585-F74F3074D7C1}" type="sibTrans" cxnId="{722EFFEC-FB8F-412F-A2D5-680BBA603A78}">
      <dgm:prSet/>
      <dgm:spPr/>
      <dgm:t>
        <a:bodyPr/>
        <a:lstStyle/>
        <a:p>
          <a:endParaRPr lang="nl-BE"/>
        </a:p>
      </dgm:t>
    </dgm:pt>
    <dgm:pt modelId="{C867C2A7-F11E-4BC3-97FB-09EB763C4344}">
      <dgm:prSet phldrT="[Text]" custT="1"/>
      <dgm:spPr/>
      <dgm:t>
        <a:bodyPr/>
        <a:lstStyle/>
        <a:p>
          <a:r>
            <a:rPr lang="nl-BE" sz="2800" dirty="0" err="1"/>
            <a:t>Ventilation</a:t>
          </a:r>
          <a:r>
            <a:rPr lang="nl-BE" sz="2800" dirty="0"/>
            <a:t> </a:t>
          </a:r>
          <a:r>
            <a:rPr lang="nl-BE" sz="2800" dirty="0" err="1"/>
            <a:t>and</a:t>
          </a:r>
          <a:r>
            <a:rPr lang="nl-BE" sz="2800" dirty="0"/>
            <a:t> air </a:t>
          </a:r>
          <a:r>
            <a:rPr lang="nl-BE" sz="2800" dirty="0" err="1"/>
            <a:t>quality</a:t>
          </a:r>
          <a:endParaRPr lang="en-US" sz="2800" dirty="0"/>
        </a:p>
      </dgm:t>
    </dgm:pt>
    <dgm:pt modelId="{9499AAB5-7CFF-489F-882B-74FE4812774D}" type="parTrans" cxnId="{AF000A82-C3A3-48FB-B2DC-2CE310BB1923}">
      <dgm:prSet/>
      <dgm:spPr/>
      <dgm:t>
        <a:bodyPr/>
        <a:lstStyle/>
        <a:p>
          <a:endParaRPr lang="nl-BE"/>
        </a:p>
      </dgm:t>
    </dgm:pt>
    <dgm:pt modelId="{6298ABA6-BAEA-4717-86DE-E8E0D820C540}" type="sibTrans" cxnId="{AF000A82-C3A3-48FB-B2DC-2CE310BB1923}">
      <dgm:prSet/>
      <dgm:spPr/>
      <dgm:t>
        <a:bodyPr/>
        <a:lstStyle/>
        <a:p>
          <a:endParaRPr lang="nl-BE"/>
        </a:p>
      </dgm:t>
    </dgm:pt>
    <dgm:pt modelId="{41A4E632-3898-4B92-AE0F-6EE3A81BC74C}">
      <dgm:prSet phldrT="[Text]" custT="1"/>
      <dgm:spPr/>
      <dgm:t>
        <a:bodyPr/>
        <a:lstStyle/>
        <a:p>
          <a:endParaRPr lang="en-US" sz="1800" dirty="0"/>
        </a:p>
      </dgm:t>
    </dgm:pt>
    <dgm:pt modelId="{91C99352-9D27-4E52-A294-8D7DA52079FD}" type="parTrans" cxnId="{B6914248-6A1D-47DA-BB20-F4A8AAA14597}">
      <dgm:prSet/>
      <dgm:spPr/>
      <dgm:t>
        <a:bodyPr/>
        <a:lstStyle/>
        <a:p>
          <a:endParaRPr lang="nl-BE"/>
        </a:p>
      </dgm:t>
    </dgm:pt>
    <dgm:pt modelId="{74997151-72B6-444C-B32D-15C6B1F410FD}" type="sibTrans" cxnId="{B6914248-6A1D-47DA-BB20-F4A8AAA14597}">
      <dgm:prSet/>
      <dgm:spPr/>
      <dgm:t>
        <a:bodyPr/>
        <a:lstStyle/>
        <a:p>
          <a:endParaRPr lang="nl-BE"/>
        </a:p>
      </dgm:t>
    </dgm:pt>
    <dgm:pt modelId="{19988628-9755-49B1-9838-11FCB59423BA}">
      <dgm:prSet phldrT="[Text]" custT="1"/>
      <dgm:spPr/>
      <dgm:t>
        <a:bodyPr/>
        <a:lstStyle/>
        <a:p>
          <a:endParaRPr lang="en-US" sz="1800" dirty="0"/>
        </a:p>
      </dgm:t>
    </dgm:pt>
    <dgm:pt modelId="{C3D9B1CF-3FC8-40D5-9061-92D5B56B4906}" type="parTrans" cxnId="{217BCCC4-23E7-47DC-9C39-EE770ACBB447}">
      <dgm:prSet/>
      <dgm:spPr/>
      <dgm:t>
        <a:bodyPr/>
        <a:lstStyle/>
        <a:p>
          <a:endParaRPr lang="nl-BE"/>
        </a:p>
      </dgm:t>
    </dgm:pt>
    <dgm:pt modelId="{9F04BD66-0711-4D85-BF9C-F1FCA336107D}" type="sibTrans" cxnId="{217BCCC4-23E7-47DC-9C39-EE770ACBB447}">
      <dgm:prSet/>
      <dgm:spPr/>
      <dgm:t>
        <a:bodyPr/>
        <a:lstStyle/>
        <a:p>
          <a:endParaRPr lang="nl-BE"/>
        </a:p>
      </dgm:t>
    </dgm:pt>
    <dgm:pt modelId="{40C199E3-3C5B-4647-B483-F9052D0748FE}">
      <dgm:prSet phldrT="[Text]" custT="1"/>
      <dgm:spPr/>
      <dgm:t>
        <a:bodyPr/>
        <a:lstStyle/>
        <a:p>
          <a:r>
            <a:rPr lang="en-US" sz="2800" dirty="0"/>
            <a:t>Implement means of screening for Coronavirus SARS-Cov-2 in the workplace Intra-company contact tracing</a:t>
          </a:r>
        </a:p>
      </dgm:t>
    </dgm:pt>
    <dgm:pt modelId="{AEA8D946-31AE-40CC-9450-B1A8B0F34BF9}" type="parTrans" cxnId="{8B3AA899-3386-4FA3-86A8-F60240EBBBE9}">
      <dgm:prSet/>
      <dgm:spPr/>
      <dgm:t>
        <a:bodyPr/>
        <a:lstStyle/>
        <a:p>
          <a:endParaRPr lang="nl-BE"/>
        </a:p>
      </dgm:t>
    </dgm:pt>
    <dgm:pt modelId="{4F840DF0-61B7-4F02-B7D6-3D841365688B}" type="sibTrans" cxnId="{8B3AA899-3386-4FA3-86A8-F60240EBBBE9}">
      <dgm:prSet/>
      <dgm:spPr/>
      <dgm:t>
        <a:bodyPr/>
        <a:lstStyle/>
        <a:p>
          <a:endParaRPr lang="nl-BE"/>
        </a:p>
      </dgm:t>
    </dgm:pt>
    <dgm:pt modelId="{7AA538CB-FC4B-48B2-953B-668FB7B02DEF}">
      <dgm:prSet phldrT="[Text]" custT="1"/>
      <dgm:spPr/>
      <dgm:t>
        <a:bodyPr/>
        <a:lstStyle/>
        <a:p>
          <a:endParaRPr lang="en-US" sz="1800" dirty="0"/>
        </a:p>
      </dgm:t>
    </dgm:pt>
    <dgm:pt modelId="{A5C437D9-3076-4D6C-B253-2939B80AD2BB}" type="parTrans" cxnId="{442CF45F-B8B2-4B42-ADF5-379246702F67}">
      <dgm:prSet/>
      <dgm:spPr/>
      <dgm:t>
        <a:bodyPr/>
        <a:lstStyle/>
        <a:p>
          <a:endParaRPr lang="nl-BE"/>
        </a:p>
      </dgm:t>
    </dgm:pt>
    <dgm:pt modelId="{30CF91B2-2E8B-4FA4-AD54-0D4D2F034981}" type="sibTrans" cxnId="{442CF45F-B8B2-4B42-ADF5-379246702F67}">
      <dgm:prSet/>
      <dgm:spPr/>
      <dgm:t>
        <a:bodyPr/>
        <a:lstStyle/>
        <a:p>
          <a:endParaRPr lang="nl-BE"/>
        </a:p>
      </dgm:t>
    </dgm:pt>
    <dgm:pt modelId="{4C71329E-735E-44C3-A68C-A3FBBF0D78FB}" type="pres">
      <dgm:prSet presAssocID="{425AB2E9-3568-4939-AD20-F42726F09D02}" presName="Name0" presStyleCnt="0">
        <dgm:presLayoutVars>
          <dgm:chMax/>
          <dgm:chPref val="3"/>
          <dgm:dir/>
          <dgm:animOne val="branch"/>
          <dgm:animLvl val="lvl"/>
        </dgm:presLayoutVars>
      </dgm:prSet>
      <dgm:spPr/>
    </dgm:pt>
    <dgm:pt modelId="{539EBF63-FA49-429A-B421-9D7BDC1C4659}" type="pres">
      <dgm:prSet presAssocID="{06F1FE2A-97BA-4B52-B3A6-E44D1F20CB28}" presName="composite" presStyleCnt="0"/>
      <dgm:spPr/>
    </dgm:pt>
    <dgm:pt modelId="{62768DD6-3B21-4049-9DC1-688A00548008}" type="pres">
      <dgm:prSet presAssocID="{06F1FE2A-97BA-4B52-B3A6-E44D1F20CB28}" presName="FirstChild" presStyleLbl="revTx" presStyleIdx="0" presStyleCnt="5">
        <dgm:presLayoutVars>
          <dgm:chMax val="0"/>
          <dgm:chPref val="0"/>
          <dgm:bulletEnabled val="1"/>
        </dgm:presLayoutVars>
      </dgm:prSet>
      <dgm:spPr/>
    </dgm:pt>
    <dgm:pt modelId="{ABFCDAC5-BA36-4376-9B12-8AE257C716F9}" type="pres">
      <dgm:prSet presAssocID="{06F1FE2A-97BA-4B52-B3A6-E44D1F20CB28}" presName="Parent" presStyleLbl="alignNode1" presStyleIdx="0" presStyleCnt="3" custScaleY="348248">
        <dgm:presLayoutVars>
          <dgm:chMax val="3"/>
          <dgm:chPref val="3"/>
          <dgm:bulletEnabled val="1"/>
        </dgm:presLayoutVars>
      </dgm:prSet>
      <dgm:spPr/>
    </dgm:pt>
    <dgm:pt modelId="{55266621-2EF3-494C-A5B2-88E2C7839F59}" type="pres">
      <dgm:prSet presAssocID="{06F1FE2A-97BA-4B52-B3A6-E44D1F20CB28}" presName="Accent" presStyleLbl="parChTrans1D1" presStyleIdx="0" presStyleCnt="3"/>
      <dgm:spPr/>
    </dgm:pt>
    <dgm:pt modelId="{BDEB7CC4-0312-471A-AE3C-969B5ABEF75E}" type="pres">
      <dgm:prSet presAssocID="{0CACD921-34CA-4681-87F1-041A98C27B3D}" presName="sibTrans" presStyleCnt="0"/>
      <dgm:spPr/>
    </dgm:pt>
    <dgm:pt modelId="{06D2DF95-89C6-4EF5-B0C5-0F2FC87E6FAF}" type="pres">
      <dgm:prSet presAssocID="{184B56DA-A66C-4DD0-AE11-0A7EBA387E48}" presName="composite" presStyleCnt="0"/>
      <dgm:spPr/>
    </dgm:pt>
    <dgm:pt modelId="{AB05F310-112E-490B-A2B4-DD448FEDE861}" type="pres">
      <dgm:prSet presAssocID="{184B56DA-A66C-4DD0-AE11-0A7EBA387E48}" presName="FirstChild" presStyleLbl="revTx" presStyleIdx="1" presStyleCnt="5">
        <dgm:presLayoutVars>
          <dgm:chMax val="0"/>
          <dgm:chPref val="0"/>
          <dgm:bulletEnabled val="1"/>
        </dgm:presLayoutVars>
      </dgm:prSet>
      <dgm:spPr/>
    </dgm:pt>
    <dgm:pt modelId="{BE17D69E-2C8A-4506-B68A-974D7C76C0A3}" type="pres">
      <dgm:prSet presAssocID="{184B56DA-A66C-4DD0-AE11-0A7EBA387E48}" presName="Parent" presStyleLbl="alignNode1" presStyleIdx="1" presStyleCnt="3" custScaleY="150184">
        <dgm:presLayoutVars>
          <dgm:chMax val="3"/>
          <dgm:chPref val="3"/>
          <dgm:bulletEnabled val="1"/>
        </dgm:presLayoutVars>
      </dgm:prSet>
      <dgm:spPr/>
    </dgm:pt>
    <dgm:pt modelId="{0A5B34B4-EF90-4907-801A-8C4AC808705B}" type="pres">
      <dgm:prSet presAssocID="{184B56DA-A66C-4DD0-AE11-0A7EBA387E48}" presName="Accent" presStyleLbl="parChTrans1D1" presStyleIdx="1" presStyleCnt="3"/>
      <dgm:spPr/>
    </dgm:pt>
    <dgm:pt modelId="{1118C1F8-9838-483D-BB5C-1C5F8BC714CF}" type="pres">
      <dgm:prSet presAssocID="{184B56DA-A66C-4DD0-AE11-0A7EBA387E48}" presName="Child" presStyleLbl="revTx" presStyleIdx="2" presStyleCnt="5" custScaleY="151233">
        <dgm:presLayoutVars>
          <dgm:chMax val="0"/>
          <dgm:chPref val="0"/>
          <dgm:bulletEnabled val="1"/>
        </dgm:presLayoutVars>
      </dgm:prSet>
      <dgm:spPr/>
    </dgm:pt>
    <dgm:pt modelId="{DCA71FB9-FDBA-462C-A5A6-6B5801F47965}" type="pres">
      <dgm:prSet presAssocID="{8EE144C8-20EA-43DA-B048-41CEE06807BC}" presName="sibTrans" presStyleCnt="0"/>
      <dgm:spPr/>
    </dgm:pt>
    <dgm:pt modelId="{7B0D6F15-B391-421B-9C8B-1F2C1B060BDD}" type="pres">
      <dgm:prSet presAssocID="{2F8ECEAC-FAA3-4503-A169-57F41A503807}" presName="composite" presStyleCnt="0"/>
      <dgm:spPr/>
    </dgm:pt>
    <dgm:pt modelId="{5E410161-2A4D-420C-96F6-9F3234B080E1}" type="pres">
      <dgm:prSet presAssocID="{2F8ECEAC-FAA3-4503-A169-57F41A503807}" presName="FirstChild" presStyleLbl="revTx" presStyleIdx="3" presStyleCnt="5">
        <dgm:presLayoutVars>
          <dgm:chMax val="0"/>
          <dgm:chPref val="0"/>
          <dgm:bulletEnabled val="1"/>
        </dgm:presLayoutVars>
      </dgm:prSet>
      <dgm:spPr/>
    </dgm:pt>
    <dgm:pt modelId="{6349B769-D5CA-49D2-8054-6996E46F80C6}" type="pres">
      <dgm:prSet presAssocID="{2F8ECEAC-FAA3-4503-A169-57F41A503807}" presName="Parent" presStyleLbl="alignNode1" presStyleIdx="2" presStyleCnt="3" custScaleY="292746">
        <dgm:presLayoutVars>
          <dgm:chMax val="3"/>
          <dgm:chPref val="3"/>
          <dgm:bulletEnabled val="1"/>
        </dgm:presLayoutVars>
      </dgm:prSet>
      <dgm:spPr/>
    </dgm:pt>
    <dgm:pt modelId="{CEA02876-1980-41DA-8AB8-FB4FFF95E5AD}" type="pres">
      <dgm:prSet presAssocID="{2F8ECEAC-FAA3-4503-A169-57F41A503807}" presName="Accent" presStyleLbl="parChTrans1D1" presStyleIdx="2" presStyleCnt="3"/>
      <dgm:spPr/>
    </dgm:pt>
    <dgm:pt modelId="{F0D93B85-5B4C-4B2E-AC8F-22CD3FE8D0D8}" type="pres">
      <dgm:prSet presAssocID="{2F8ECEAC-FAA3-4503-A169-57F41A503807}" presName="Child" presStyleLbl="revTx" presStyleIdx="4" presStyleCnt="5">
        <dgm:presLayoutVars>
          <dgm:chMax val="0"/>
          <dgm:chPref val="0"/>
          <dgm:bulletEnabled val="1"/>
        </dgm:presLayoutVars>
      </dgm:prSet>
      <dgm:spPr/>
    </dgm:pt>
  </dgm:ptLst>
  <dgm:cxnLst>
    <dgm:cxn modelId="{37D8D80C-7C7B-42FF-AA74-18718C4BD1B6}" type="presOf" srcId="{5F6066CE-D72E-46B3-B6E5-C0F46B8F15C4}" destId="{1118C1F8-9838-483D-BB5C-1C5F8BC714CF}" srcOrd="0" destOrd="0" presId="urn:microsoft.com/office/officeart/2011/layout/TabList"/>
    <dgm:cxn modelId="{F2761412-3E82-42A5-A449-B41E000FEF85}" type="presOf" srcId="{C867C2A7-F11E-4BC3-97FB-09EB763C4344}" destId="{F0D93B85-5B4C-4B2E-AC8F-22CD3FE8D0D8}" srcOrd="0" destOrd="3" presId="urn:microsoft.com/office/officeart/2011/layout/TabList"/>
    <dgm:cxn modelId="{89FF9615-E703-4AFA-B870-5370C03A26A0}" type="presOf" srcId="{8C632B49-EE1F-4751-AB2A-8D07524CA036}" destId="{1118C1F8-9838-483D-BB5C-1C5F8BC714CF}" srcOrd="0" destOrd="2" presId="urn:microsoft.com/office/officeart/2011/layout/TabList"/>
    <dgm:cxn modelId="{3A7C6828-1F2B-440E-A9F1-0D2CD4E69AA0}" type="presOf" srcId="{4640F6E6-EF32-4372-9B3B-2FFD48F9CB5C}" destId="{62768DD6-3B21-4049-9DC1-688A00548008}" srcOrd="0" destOrd="0" presId="urn:microsoft.com/office/officeart/2011/layout/TabList"/>
    <dgm:cxn modelId="{46202C2E-0FD4-4189-91A3-D477D0AEB189}" srcId="{184B56DA-A66C-4DD0-AE11-0A7EBA387E48}" destId="{5F6066CE-D72E-46B3-B6E5-C0F46B8F15C4}" srcOrd="1" destOrd="0" parTransId="{45007764-824A-491D-9D51-3DB97DCC08BC}" sibTransId="{D4FA60C0-5291-4463-AE72-CA88280C5FB8}"/>
    <dgm:cxn modelId="{C2ED5D3F-B09C-473C-B0AC-8E173EC245FD}" type="presOf" srcId="{BBC8C7CD-89E3-4876-887F-7754C27154F2}" destId="{1118C1F8-9838-483D-BB5C-1C5F8BC714CF}" srcOrd="0" destOrd="3" presId="urn:microsoft.com/office/officeart/2011/layout/TabList"/>
    <dgm:cxn modelId="{FF32405B-D74A-477B-A920-B2BC3DC2EBE2}" type="presOf" srcId="{184B56DA-A66C-4DD0-AE11-0A7EBA387E48}" destId="{BE17D69E-2C8A-4506-B68A-974D7C76C0A3}" srcOrd="0" destOrd="0" presId="urn:microsoft.com/office/officeart/2011/layout/TabList"/>
    <dgm:cxn modelId="{442CF45F-B8B2-4B42-ADF5-379246702F67}" srcId="{2F8ECEAC-FAA3-4503-A169-57F41A503807}" destId="{7AA538CB-FC4B-48B2-953B-668FB7B02DEF}" srcOrd="5" destOrd="0" parTransId="{A5C437D9-3076-4D6C-B253-2939B80AD2BB}" sibTransId="{30CF91B2-2E8B-4FA4-AD54-0D4D2F034981}"/>
    <dgm:cxn modelId="{B6914248-6A1D-47DA-BB20-F4A8AAA14597}" srcId="{2F8ECEAC-FAA3-4503-A169-57F41A503807}" destId="{41A4E632-3898-4B92-AE0F-6EE3A81BC74C}" srcOrd="3" destOrd="0" parTransId="{91C99352-9D27-4E52-A294-8D7DA52079FD}" sibTransId="{74997151-72B6-444C-B32D-15C6B1F410FD}"/>
    <dgm:cxn modelId="{3F455948-84CC-4BD3-B122-BC7FC520F6C2}" srcId="{2F8ECEAC-FAA3-4503-A169-57F41A503807}" destId="{BB5A00DF-7368-4451-822A-C5213BEFEEBE}" srcOrd="0" destOrd="0" parTransId="{DBF05790-03E0-47D4-8137-1ED35487613F}" sibTransId="{1FC1A5B2-F57F-4D1D-AD7C-59801453B2A1}"/>
    <dgm:cxn modelId="{70AC536C-7263-42EC-B30D-B6EF1AC80A7B}" type="presOf" srcId="{41A4E632-3898-4B92-AE0F-6EE3A81BC74C}" destId="{F0D93B85-5B4C-4B2E-AC8F-22CD3FE8D0D8}" srcOrd="0" destOrd="2" presId="urn:microsoft.com/office/officeart/2011/layout/TabList"/>
    <dgm:cxn modelId="{C0A8D94E-4E81-4BA5-B247-6B46332D24BE}" type="presOf" srcId="{17AF0C1B-AB46-4643-AAAB-C00D253E5731}" destId="{AB05F310-112E-490B-A2B4-DD448FEDE861}" srcOrd="0" destOrd="0" presId="urn:microsoft.com/office/officeart/2011/layout/TabList"/>
    <dgm:cxn modelId="{C089F476-701F-4F42-B454-65F05C1BF04A}" type="presOf" srcId="{06F1FE2A-97BA-4B52-B3A6-E44D1F20CB28}" destId="{ABFCDAC5-BA36-4376-9B12-8AE257C716F9}" srcOrd="0" destOrd="0" presId="urn:microsoft.com/office/officeart/2011/layout/TabList"/>
    <dgm:cxn modelId="{24836079-9FDA-4F84-9291-518671EE6E30}" srcId="{425AB2E9-3568-4939-AD20-F42726F09D02}" destId="{2F8ECEAC-FAA3-4503-A169-57F41A503807}" srcOrd="2" destOrd="0" parTransId="{ACAA3BC8-2CDA-42A5-8DD6-5A948ACC6FCF}" sibTransId="{61A568BF-D1AB-4345-9CA7-878468CAA9E0}"/>
    <dgm:cxn modelId="{01AD485A-0916-4A80-9CBA-29870F4D202A}" srcId="{425AB2E9-3568-4939-AD20-F42726F09D02}" destId="{184B56DA-A66C-4DD0-AE11-0A7EBA387E48}" srcOrd="1" destOrd="0" parTransId="{3C1C544F-4C0C-4E19-A3D2-C3E5175D7B4B}" sibTransId="{8EE144C8-20EA-43DA-B048-41CEE06807BC}"/>
    <dgm:cxn modelId="{AF000A82-C3A3-48FB-B2DC-2CE310BB1923}" srcId="{2F8ECEAC-FAA3-4503-A169-57F41A503807}" destId="{C867C2A7-F11E-4BC3-97FB-09EB763C4344}" srcOrd="4" destOrd="0" parTransId="{9499AAB5-7CFF-489F-882B-74FE4812774D}" sibTransId="{6298ABA6-BAEA-4717-86DE-E8E0D820C540}"/>
    <dgm:cxn modelId="{7627E78B-CD75-47DA-93AD-4ED8911473DF}" srcId="{184B56DA-A66C-4DD0-AE11-0A7EBA387E48}" destId="{BBC8C7CD-89E3-4876-887F-7754C27154F2}" srcOrd="4" destOrd="0" parTransId="{5D248093-E46A-455C-9CD3-3907284F0CBD}" sibTransId="{9D553804-F7A2-4D8B-B8ED-F783702CBE04}"/>
    <dgm:cxn modelId="{C40E3992-DBAE-4DB9-BB0F-EE156C48E2B0}" type="presOf" srcId="{BB5A00DF-7368-4451-822A-C5213BEFEEBE}" destId="{5E410161-2A4D-420C-96F6-9F3234B080E1}" srcOrd="0" destOrd="0" presId="urn:microsoft.com/office/officeart/2011/layout/TabList"/>
    <dgm:cxn modelId="{8B3AA899-3386-4FA3-86A8-F60240EBBBE9}" srcId="{2F8ECEAC-FAA3-4503-A169-57F41A503807}" destId="{40C199E3-3C5B-4647-B483-F9052D0748FE}" srcOrd="6" destOrd="0" parTransId="{AEA8D946-31AE-40CC-9450-B1A8B0F34BF9}" sibTransId="{4F840DF0-61B7-4F02-B7D6-3D841365688B}"/>
    <dgm:cxn modelId="{FC6EE199-23CF-4307-94F8-FC53916EA51A}" srcId="{425AB2E9-3568-4939-AD20-F42726F09D02}" destId="{06F1FE2A-97BA-4B52-B3A6-E44D1F20CB28}" srcOrd="0" destOrd="0" parTransId="{272155B6-483B-4675-B173-D3F00A201046}" sibTransId="{0CACD921-34CA-4681-87F1-041A98C27B3D}"/>
    <dgm:cxn modelId="{3A37089E-C7C2-4EDB-81E9-59D1309DB05C}" type="presOf" srcId="{19988628-9755-49B1-9838-11FCB59423BA}" destId="{F0D93B85-5B4C-4B2E-AC8F-22CD3FE8D0D8}" srcOrd="0" destOrd="0" presId="urn:microsoft.com/office/officeart/2011/layout/TabList"/>
    <dgm:cxn modelId="{4B46DBAE-F179-4A0C-AA76-FCB498682846}" srcId="{184B56DA-A66C-4DD0-AE11-0A7EBA387E48}" destId="{12BC8459-1B67-491B-B212-5F9BE40178A7}" srcOrd="2" destOrd="0" parTransId="{CB3118FA-6414-44FC-8AF8-7BA4598DE7EB}" sibTransId="{5C963BD1-A79A-46F9-9148-91A5F9D81DF6}"/>
    <dgm:cxn modelId="{B216C7BE-0652-4FE4-BD00-61663A2607A7}" type="presOf" srcId="{7AA538CB-FC4B-48B2-953B-668FB7B02DEF}" destId="{F0D93B85-5B4C-4B2E-AC8F-22CD3FE8D0D8}" srcOrd="0" destOrd="4" presId="urn:microsoft.com/office/officeart/2011/layout/TabList"/>
    <dgm:cxn modelId="{DEDB24C0-3768-4B44-934C-3BAC316776E4}" type="presOf" srcId="{40C199E3-3C5B-4647-B483-F9052D0748FE}" destId="{F0D93B85-5B4C-4B2E-AC8F-22CD3FE8D0D8}" srcOrd="0" destOrd="5" presId="urn:microsoft.com/office/officeart/2011/layout/TabList"/>
    <dgm:cxn modelId="{217BCCC4-23E7-47DC-9C39-EE770ACBB447}" srcId="{2F8ECEAC-FAA3-4503-A169-57F41A503807}" destId="{19988628-9755-49B1-9838-11FCB59423BA}" srcOrd="1" destOrd="0" parTransId="{C3D9B1CF-3FC8-40D5-9061-92D5B56B4906}" sibTransId="{9F04BD66-0711-4D85-BF9C-F1FCA336107D}"/>
    <dgm:cxn modelId="{ACB965C6-1ACF-483C-9C29-8A17C949C706}" srcId="{06F1FE2A-97BA-4B52-B3A6-E44D1F20CB28}" destId="{4640F6E6-EF32-4372-9B3B-2FFD48F9CB5C}" srcOrd="0" destOrd="0" parTransId="{DB4F8E23-BBE6-4AB5-9D82-74F5115D7455}" sibTransId="{55E32D54-3DF3-4F3F-B3B8-1AEE5606EC62}"/>
    <dgm:cxn modelId="{6EA620C9-F5AA-419D-AAE5-D64F177FF2ED}" type="presOf" srcId="{12BC8459-1B67-491B-B212-5F9BE40178A7}" destId="{1118C1F8-9838-483D-BB5C-1C5F8BC714CF}" srcOrd="0" destOrd="1" presId="urn:microsoft.com/office/officeart/2011/layout/TabList"/>
    <dgm:cxn modelId="{F0DD78DC-360E-40DD-81A3-E87C56A6CC64}" type="presOf" srcId="{425AB2E9-3568-4939-AD20-F42726F09D02}" destId="{4C71329E-735E-44C3-A68C-A3FBBF0D78FB}" srcOrd="0" destOrd="0" presId="urn:microsoft.com/office/officeart/2011/layout/TabList"/>
    <dgm:cxn modelId="{C725DFE0-42C4-4735-B45A-E4EE5B550947}" srcId="{184B56DA-A66C-4DD0-AE11-0A7EBA387E48}" destId="{8C632B49-EE1F-4751-AB2A-8D07524CA036}" srcOrd="3" destOrd="0" parTransId="{D3E2527D-76B8-4408-A6A1-0E8B7F8992BC}" sibTransId="{D8D7A9E9-C4C9-496F-ABBF-989078FD8533}"/>
    <dgm:cxn modelId="{722EFFEC-FB8F-412F-A2D5-680BBA603A78}" srcId="{2F8ECEAC-FAA3-4503-A169-57F41A503807}" destId="{53938548-95DC-496D-846D-87A04B1E32D0}" srcOrd="2" destOrd="0" parTransId="{B107176A-F55A-4D9C-843A-0716FE3DB281}" sibTransId="{350AF5D2-4E64-425C-B585-F74F3074D7C1}"/>
    <dgm:cxn modelId="{F43D82F6-E214-41CA-9703-C93EA5EA2AD1}" type="presOf" srcId="{2F8ECEAC-FAA3-4503-A169-57F41A503807}" destId="{6349B769-D5CA-49D2-8054-6996E46F80C6}" srcOrd="0" destOrd="0" presId="urn:microsoft.com/office/officeart/2011/layout/TabList"/>
    <dgm:cxn modelId="{926A0EFA-D061-4ABB-A66D-BC7C7F0F58C2}" type="presOf" srcId="{53938548-95DC-496D-846D-87A04B1E32D0}" destId="{F0D93B85-5B4C-4B2E-AC8F-22CD3FE8D0D8}" srcOrd="0" destOrd="1" presId="urn:microsoft.com/office/officeart/2011/layout/TabList"/>
    <dgm:cxn modelId="{31D0EEFF-9776-4597-8873-3B56F9091C86}" srcId="{184B56DA-A66C-4DD0-AE11-0A7EBA387E48}" destId="{17AF0C1B-AB46-4643-AAAB-C00D253E5731}" srcOrd="0" destOrd="0" parTransId="{29C3C336-A8CD-48B5-9F85-325299B52A84}" sibTransId="{631D11DF-11B6-487B-8148-E2BF1F9190AD}"/>
    <dgm:cxn modelId="{63E53F34-507C-47A3-8023-2E4E4AA45D70}" type="presParOf" srcId="{4C71329E-735E-44C3-A68C-A3FBBF0D78FB}" destId="{539EBF63-FA49-429A-B421-9D7BDC1C4659}" srcOrd="0" destOrd="0" presId="urn:microsoft.com/office/officeart/2011/layout/TabList"/>
    <dgm:cxn modelId="{43B11E71-71C2-4F92-B5AF-B3AC1F19F7C9}" type="presParOf" srcId="{539EBF63-FA49-429A-B421-9D7BDC1C4659}" destId="{62768DD6-3B21-4049-9DC1-688A00548008}" srcOrd="0" destOrd="0" presId="urn:microsoft.com/office/officeart/2011/layout/TabList"/>
    <dgm:cxn modelId="{C4851A78-BF6C-4706-8F77-FA2B68E11004}" type="presParOf" srcId="{539EBF63-FA49-429A-B421-9D7BDC1C4659}" destId="{ABFCDAC5-BA36-4376-9B12-8AE257C716F9}" srcOrd="1" destOrd="0" presId="urn:microsoft.com/office/officeart/2011/layout/TabList"/>
    <dgm:cxn modelId="{0551C58B-E3E1-45BA-A952-3BC98EF85598}" type="presParOf" srcId="{539EBF63-FA49-429A-B421-9D7BDC1C4659}" destId="{55266621-2EF3-494C-A5B2-88E2C7839F59}" srcOrd="2" destOrd="0" presId="urn:microsoft.com/office/officeart/2011/layout/TabList"/>
    <dgm:cxn modelId="{C582B617-B9D5-448A-9949-5955793CB141}" type="presParOf" srcId="{4C71329E-735E-44C3-A68C-A3FBBF0D78FB}" destId="{BDEB7CC4-0312-471A-AE3C-969B5ABEF75E}" srcOrd="1" destOrd="0" presId="urn:microsoft.com/office/officeart/2011/layout/TabList"/>
    <dgm:cxn modelId="{F2CD871C-9FE3-4297-898F-112923E3E808}" type="presParOf" srcId="{4C71329E-735E-44C3-A68C-A3FBBF0D78FB}" destId="{06D2DF95-89C6-4EF5-B0C5-0F2FC87E6FAF}" srcOrd="2" destOrd="0" presId="urn:microsoft.com/office/officeart/2011/layout/TabList"/>
    <dgm:cxn modelId="{FDD1D554-8742-48B7-A27D-94EDBADAC2F0}" type="presParOf" srcId="{06D2DF95-89C6-4EF5-B0C5-0F2FC87E6FAF}" destId="{AB05F310-112E-490B-A2B4-DD448FEDE861}" srcOrd="0" destOrd="0" presId="urn:microsoft.com/office/officeart/2011/layout/TabList"/>
    <dgm:cxn modelId="{E953576B-3630-4D4B-A1A2-5EBAA22C6133}" type="presParOf" srcId="{06D2DF95-89C6-4EF5-B0C5-0F2FC87E6FAF}" destId="{BE17D69E-2C8A-4506-B68A-974D7C76C0A3}" srcOrd="1" destOrd="0" presId="urn:microsoft.com/office/officeart/2011/layout/TabList"/>
    <dgm:cxn modelId="{91A941B4-6D91-4BD6-A537-EBD3AA2057A9}" type="presParOf" srcId="{06D2DF95-89C6-4EF5-B0C5-0F2FC87E6FAF}" destId="{0A5B34B4-EF90-4907-801A-8C4AC808705B}" srcOrd="2" destOrd="0" presId="urn:microsoft.com/office/officeart/2011/layout/TabList"/>
    <dgm:cxn modelId="{FC1759BB-6B66-465B-B6F0-F4CE012AD5B6}" type="presParOf" srcId="{4C71329E-735E-44C3-A68C-A3FBBF0D78FB}" destId="{1118C1F8-9838-483D-BB5C-1C5F8BC714CF}" srcOrd="3" destOrd="0" presId="urn:microsoft.com/office/officeart/2011/layout/TabList"/>
    <dgm:cxn modelId="{6367D93D-06DD-479A-9E9B-1E60FC962D47}" type="presParOf" srcId="{4C71329E-735E-44C3-A68C-A3FBBF0D78FB}" destId="{DCA71FB9-FDBA-462C-A5A6-6B5801F47965}" srcOrd="4" destOrd="0" presId="urn:microsoft.com/office/officeart/2011/layout/TabList"/>
    <dgm:cxn modelId="{C80DA3D2-5607-4BE2-B9A9-2927B418DE22}" type="presParOf" srcId="{4C71329E-735E-44C3-A68C-A3FBBF0D78FB}" destId="{7B0D6F15-B391-421B-9C8B-1F2C1B060BDD}" srcOrd="5" destOrd="0" presId="urn:microsoft.com/office/officeart/2011/layout/TabList"/>
    <dgm:cxn modelId="{14666219-73AC-46C4-9602-9B270641A43F}" type="presParOf" srcId="{7B0D6F15-B391-421B-9C8B-1F2C1B060BDD}" destId="{5E410161-2A4D-420C-96F6-9F3234B080E1}" srcOrd="0" destOrd="0" presId="urn:microsoft.com/office/officeart/2011/layout/TabList"/>
    <dgm:cxn modelId="{F34C8C57-9D4B-41F9-A536-C348407FA058}" type="presParOf" srcId="{7B0D6F15-B391-421B-9C8B-1F2C1B060BDD}" destId="{6349B769-D5CA-49D2-8054-6996E46F80C6}" srcOrd="1" destOrd="0" presId="urn:microsoft.com/office/officeart/2011/layout/TabList"/>
    <dgm:cxn modelId="{A12BCCFB-B712-413F-8C68-2B3F53F1E078}" type="presParOf" srcId="{7B0D6F15-B391-421B-9C8B-1F2C1B060BDD}" destId="{CEA02876-1980-41DA-8AB8-FB4FFF95E5AD}" srcOrd="2" destOrd="0" presId="urn:microsoft.com/office/officeart/2011/layout/TabList"/>
    <dgm:cxn modelId="{C9873FA6-9AFC-4C53-978B-3288201D89FE}" type="presParOf" srcId="{4C71329E-735E-44C3-A68C-A3FBBF0D78FB}" destId="{F0D93B85-5B4C-4B2E-AC8F-22CD3FE8D0D8}" srcOrd="6" destOrd="0" presId="urn:microsoft.com/office/officeart/2011/layout/Tab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A02876-1980-41DA-8AB8-FB4FFF95E5AD}">
      <dsp:nvSpPr>
        <dsp:cNvPr id="0" name=""/>
        <dsp:cNvSpPr/>
      </dsp:nvSpPr>
      <dsp:spPr>
        <a:xfrm>
          <a:off x="0" y="4922425"/>
          <a:ext cx="18288000"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A5B34B4-EF90-4907-801A-8C4AC808705B}">
      <dsp:nvSpPr>
        <dsp:cNvPr id="0" name=""/>
        <dsp:cNvSpPr/>
      </dsp:nvSpPr>
      <dsp:spPr>
        <a:xfrm>
          <a:off x="0" y="2338606"/>
          <a:ext cx="18288000"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5266621-2EF3-494C-A5B2-88E2C7839F59}">
      <dsp:nvSpPr>
        <dsp:cNvPr id="0" name=""/>
        <dsp:cNvSpPr/>
      </dsp:nvSpPr>
      <dsp:spPr>
        <a:xfrm>
          <a:off x="0" y="1096872"/>
          <a:ext cx="18288000"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2768DD6-3B21-4049-9DC1-688A00548008}">
      <dsp:nvSpPr>
        <dsp:cNvPr id="0" name=""/>
        <dsp:cNvSpPr/>
      </dsp:nvSpPr>
      <dsp:spPr>
        <a:xfrm>
          <a:off x="4754879" y="608415"/>
          <a:ext cx="13533120" cy="4884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b" anchorCtr="0">
          <a:noAutofit/>
        </a:bodyPr>
        <a:lstStyle/>
        <a:p>
          <a:pPr marL="0" lvl="0" indent="0" algn="l" defTabSz="1244600">
            <a:lnSpc>
              <a:spcPct val="90000"/>
            </a:lnSpc>
            <a:spcBef>
              <a:spcPct val="0"/>
            </a:spcBef>
            <a:spcAft>
              <a:spcPct val="35000"/>
            </a:spcAft>
            <a:buNone/>
          </a:pPr>
          <a:r>
            <a:rPr lang="en-US" sz="2800" kern="1200" dirty="0" err="1"/>
            <a:t>Télé</a:t>
          </a:r>
          <a:r>
            <a:rPr lang="en-US" sz="2800" kern="1200" dirty="0"/>
            <a:t>-working : made compulsory by the government</a:t>
          </a:r>
          <a:endParaRPr lang="nl-BE" sz="2800" kern="1200" dirty="0"/>
        </a:p>
        <a:p>
          <a:pPr marL="0" lvl="0" indent="0" algn="l" defTabSz="1244600">
            <a:lnSpc>
              <a:spcPct val="90000"/>
            </a:lnSpc>
            <a:spcBef>
              <a:spcPct val="0"/>
            </a:spcBef>
            <a:spcAft>
              <a:spcPct val="35000"/>
            </a:spcAft>
            <a:buNone/>
          </a:pPr>
          <a:r>
            <a:rPr lang="en-US" sz="2800" kern="1200" dirty="0"/>
            <a:t>(when it is possible to work remotely)</a:t>
          </a:r>
        </a:p>
      </dsp:txBody>
      <dsp:txXfrm>
        <a:off x="4754879" y="608415"/>
        <a:ext cx="13533120" cy="488456"/>
      </dsp:txXfrm>
    </dsp:sp>
    <dsp:sp modelId="{ABFCDAC5-BA36-4376-9B12-8AE257C716F9}">
      <dsp:nvSpPr>
        <dsp:cNvPr id="0" name=""/>
        <dsp:cNvSpPr/>
      </dsp:nvSpPr>
      <dsp:spPr>
        <a:xfrm>
          <a:off x="0" y="2124"/>
          <a:ext cx="4754880" cy="1701039"/>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nl-BE" sz="2800" kern="1200" dirty="0" err="1"/>
            <a:t>Eliminate</a:t>
          </a:r>
          <a:r>
            <a:rPr lang="nl-BE" sz="2800" kern="1200" dirty="0"/>
            <a:t> </a:t>
          </a:r>
          <a:r>
            <a:rPr lang="nl-BE" sz="2800" kern="1200" dirty="0" err="1"/>
            <a:t>the</a:t>
          </a:r>
          <a:r>
            <a:rPr lang="nl-BE" sz="2800" kern="1200" dirty="0"/>
            <a:t> risk</a:t>
          </a:r>
          <a:endParaRPr lang="en-US" sz="2800" kern="1200" dirty="0"/>
        </a:p>
      </dsp:txBody>
      <dsp:txXfrm>
        <a:off x="83053" y="85177"/>
        <a:ext cx="4588774" cy="1617986"/>
      </dsp:txXfrm>
    </dsp:sp>
    <dsp:sp modelId="{AB05F310-112E-490B-A2B4-DD448FEDE861}">
      <dsp:nvSpPr>
        <dsp:cNvPr id="0" name=""/>
        <dsp:cNvSpPr/>
      </dsp:nvSpPr>
      <dsp:spPr>
        <a:xfrm>
          <a:off x="4754879" y="1850150"/>
          <a:ext cx="13533120" cy="4884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b" anchorCtr="0">
          <a:noAutofit/>
        </a:bodyPr>
        <a:lstStyle/>
        <a:p>
          <a:pPr marL="0" lvl="0" indent="0" algn="l" defTabSz="1244600">
            <a:lnSpc>
              <a:spcPct val="90000"/>
            </a:lnSpc>
            <a:spcBef>
              <a:spcPct val="0"/>
            </a:spcBef>
            <a:spcAft>
              <a:spcPct val="35000"/>
            </a:spcAft>
            <a:buNone/>
          </a:pPr>
          <a:r>
            <a:rPr lang="en-US" sz="2800" kern="1200" dirty="0"/>
            <a:t>Physical distancing</a:t>
          </a:r>
        </a:p>
      </dsp:txBody>
      <dsp:txXfrm>
        <a:off x="4754879" y="1850150"/>
        <a:ext cx="13533120" cy="488456"/>
      </dsp:txXfrm>
    </dsp:sp>
    <dsp:sp modelId="{BE17D69E-2C8A-4506-B68A-974D7C76C0A3}">
      <dsp:nvSpPr>
        <dsp:cNvPr id="0" name=""/>
        <dsp:cNvSpPr/>
      </dsp:nvSpPr>
      <dsp:spPr>
        <a:xfrm>
          <a:off x="0" y="1727586"/>
          <a:ext cx="4754880" cy="733583"/>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en-US" sz="2800" kern="1200" dirty="0"/>
            <a:t>Apply physical measures</a:t>
          </a:r>
        </a:p>
      </dsp:txBody>
      <dsp:txXfrm>
        <a:off x="35817" y="1763403"/>
        <a:ext cx="4683246" cy="697766"/>
      </dsp:txXfrm>
    </dsp:sp>
    <dsp:sp modelId="{1118C1F8-9838-483D-BB5C-1C5F8BC714CF}">
      <dsp:nvSpPr>
        <dsp:cNvPr id="0" name=""/>
        <dsp:cNvSpPr/>
      </dsp:nvSpPr>
      <dsp:spPr>
        <a:xfrm>
          <a:off x="0" y="2461169"/>
          <a:ext cx="18288000" cy="1477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a:lnSpc>
              <a:spcPct val="90000"/>
            </a:lnSpc>
            <a:spcBef>
              <a:spcPct val="0"/>
            </a:spcBef>
            <a:spcAft>
              <a:spcPct val="15000"/>
            </a:spcAft>
            <a:buChar char="•"/>
          </a:pPr>
          <a:endParaRPr lang="en-US" sz="1800" kern="1200" dirty="0"/>
        </a:p>
        <a:p>
          <a:pPr marL="285750" lvl="1" indent="-285750" algn="l" defTabSz="1244600">
            <a:lnSpc>
              <a:spcPct val="90000"/>
            </a:lnSpc>
            <a:spcBef>
              <a:spcPct val="0"/>
            </a:spcBef>
            <a:spcAft>
              <a:spcPct val="15000"/>
            </a:spcAft>
            <a:buChar char="•"/>
          </a:pPr>
          <a:r>
            <a:rPr lang="en-US" sz="2800" kern="1200" dirty="0"/>
            <a:t>Apply barrier gestures</a:t>
          </a:r>
        </a:p>
        <a:p>
          <a:pPr marL="171450" lvl="1" indent="-171450" algn="l" defTabSz="800100">
            <a:lnSpc>
              <a:spcPct val="90000"/>
            </a:lnSpc>
            <a:spcBef>
              <a:spcPct val="0"/>
            </a:spcBef>
            <a:spcAft>
              <a:spcPct val="15000"/>
            </a:spcAft>
            <a:buChar char="•"/>
          </a:pPr>
          <a:endParaRPr lang="en-US" sz="1800" kern="1200" dirty="0"/>
        </a:p>
        <a:p>
          <a:pPr marL="285750" lvl="1" indent="-285750" algn="l" defTabSz="1244600">
            <a:lnSpc>
              <a:spcPct val="90000"/>
            </a:lnSpc>
            <a:spcBef>
              <a:spcPct val="0"/>
            </a:spcBef>
            <a:spcAft>
              <a:spcPct val="15000"/>
            </a:spcAft>
            <a:buChar char="•"/>
          </a:pPr>
          <a:r>
            <a:rPr lang="en-US" sz="2800" kern="1200" dirty="0"/>
            <a:t>Reinforced hygiene measures in the workplace</a:t>
          </a:r>
        </a:p>
      </dsp:txBody>
      <dsp:txXfrm>
        <a:off x="0" y="2461169"/>
        <a:ext cx="18288000" cy="1477636"/>
      </dsp:txXfrm>
    </dsp:sp>
    <dsp:sp modelId="{5E410161-2A4D-420C-96F6-9F3234B080E1}">
      <dsp:nvSpPr>
        <dsp:cNvPr id="0" name=""/>
        <dsp:cNvSpPr/>
      </dsp:nvSpPr>
      <dsp:spPr>
        <a:xfrm>
          <a:off x="4754879" y="4433969"/>
          <a:ext cx="13533120" cy="4884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b" anchorCtr="0">
          <a:noAutofit/>
        </a:bodyPr>
        <a:lstStyle/>
        <a:p>
          <a:pPr marL="0" lvl="0" indent="0" algn="l" defTabSz="1244600">
            <a:lnSpc>
              <a:spcPct val="90000"/>
            </a:lnSpc>
            <a:spcBef>
              <a:spcPct val="0"/>
            </a:spcBef>
            <a:spcAft>
              <a:spcPct val="35000"/>
            </a:spcAft>
            <a:buNone/>
          </a:pPr>
          <a:r>
            <a:rPr lang="en-US" sz="2800" kern="1200" dirty="0"/>
            <a:t>Use collective / personal equipment to protect against Covid-19</a:t>
          </a:r>
        </a:p>
      </dsp:txBody>
      <dsp:txXfrm>
        <a:off x="4754879" y="4433969"/>
        <a:ext cx="13533120" cy="488456"/>
      </dsp:txXfrm>
    </dsp:sp>
    <dsp:sp modelId="{6349B769-D5CA-49D2-8054-6996E46F80C6}">
      <dsp:nvSpPr>
        <dsp:cNvPr id="0" name=""/>
        <dsp:cNvSpPr/>
      </dsp:nvSpPr>
      <dsp:spPr>
        <a:xfrm>
          <a:off x="0" y="3963228"/>
          <a:ext cx="4754880" cy="1429936"/>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en-US" sz="2800" kern="1200" dirty="0"/>
            <a:t>Implement organizational measures</a:t>
          </a:r>
        </a:p>
      </dsp:txBody>
      <dsp:txXfrm>
        <a:off x="69816" y="4033044"/>
        <a:ext cx="4615248" cy="1360120"/>
      </dsp:txXfrm>
    </dsp:sp>
    <dsp:sp modelId="{F0D93B85-5B4C-4B2E-AC8F-22CD3FE8D0D8}">
      <dsp:nvSpPr>
        <dsp:cNvPr id="0" name=""/>
        <dsp:cNvSpPr/>
      </dsp:nvSpPr>
      <dsp:spPr>
        <a:xfrm>
          <a:off x="0" y="5393165"/>
          <a:ext cx="18288000" cy="977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a:lnSpc>
              <a:spcPct val="90000"/>
            </a:lnSpc>
            <a:spcBef>
              <a:spcPct val="0"/>
            </a:spcBef>
            <a:spcAft>
              <a:spcPct val="15000"/>
            </a:spcAft>
            <a:buChar char="•"/>
          </a:pPr>
          <a:endParaRPr lang="en-US" sz="1800" kern="1200" dirty="0"/>
        </a:p>
        <a:p>
          <a:pPr marL="285750" lvl="1" indent="-285750" algn="l" defTabSz="1244600">
            <a:lnSpc>
              <a:spcPct val="90000"/>
            </a:lnSpc>
            <a:spcBef>
              <a:spcPct val="0"/>
            </a:spcBef>
            <a:spcAft>
              <a:spcPct val="15000"/>
            </a:spcAft>
            <a:buChar char="•"/>
          </a:pPr>
          <a:r>
            <a:rPr lang="en-US" sz="2800" kern="1200" dirty="0"/>
            <a:t>Limit physical interactions, meetings or interviews</a:t>
          </a:r>
        </a:p>
        <a:p>
          <a:pPr marL="171450" lvl="1" indent="-171450" algn="l" defTabSz="800100">
            <a:lnSpc>
              <a:spcPct val="90000"/>
            </a:lnSpc>
            <a:spcBef>
              <a:spcPct val="0"/>
            </a:spcBef>
            <a:spcAft>
              <a:spcPct val="15000"/>
            </a:spcAft>
            <a:buChar char="•"/>
          </a:pPr>
          <a:endParaRPr lang="en-US" sz="1800" kern="1200" dirty="0"/>
        </a:p>
        <a:p>
          <a:pPr marL="285750" lvl="1" indent="-285750" algn="l" defTabSz="1244600">
            <a:lnSpc>
              <a:spcPct val="90000"/>
            </a:lnSpc>
            <a:spcBef>
              <a:spcPct val="0"/>
            </a:spcBef>
            <a:spcAft>
              <a:spcPct val="15000"/>
            </a:spcAft>
            <a:buChar char="•"/>
          </a:pPr>
          <a:r>
            <a:rPr lang="nl-BE" sz="2800" kern="1200" dirty="0" err="1"/>
            <a:t>Ventilation</a:t>
          </a:r>
          <a:r>
            <a:rPr lang="nl-BE" sz="2800" kern="1200" dirty="0"/>
            <a:t> </a:t>
          </a:r>
          <a:r>
            <a:rPr lang="nl-BE" sz="2800" kern="1200" dirty="0" err="1"/>
            <a:t>and</a:t>
          </a:r>
          <a:r>
            <a:rPr lang="nl-BE" sz="2800" kern="1200" dirty="0"/>
            <a:t> air </a:t>
          </a:r>
          <a:r>
            <a:rPr lang="nl-BE" sz="2800" kern="1200" dirty="0" err="1"/>
            <a:t>quality</a:t>
          </a:r>
          <a:endParaRPr lang="en-US" sz="2800" kern="1200" dirty="0"/>
        </a:p>
        <a:p>
          <a:pPr marL="171450" lvl="1" indent="-171450" algn="l" defTabSz="800100">
            <a:lnSpc>
              <a:spcPct val="90000"/>
            </a:lnSpc>
            <a:spcBef>
              <a:spcPct val="0"/>
            </a:spcBef>
            <a:spcAft>
              <a:spcPct val="15000"/>
            </a:spcAft>
            <a:buChar char="•"/>
          </a:pPr>
          <a:endParaRPr lang="en-US" sz="1800" kern="1200" dirty="0"/>
        </a:p>
        <a:p>
          <a:pPr marL="285750" lvl="1" indent="-285750" algn="l" defTabSz="1244600">
            <a:lnSpc>
              <a:spcPct val="90000"/>
            </a:lnSpc>
            <a:spcBef>
              <a:spcPct val="0"/>
            </a:spcBef>
            <a:spcAft>
              <a:spcPct val="15000"/>
            </a:spcAft>
            <a:buChar char="•"/>
          </a:pPr>
          <a:r>
            <a:rPr lang="en-US" sz="2800" kern="1200" dirty="0"/>
            <a:t>Implement means of screening for Coronavirus SARS-Cov-2 in the workplace Intra-company contact tracing</a:t>
          </a:r>
        </a:p>
      </dsp:txBody>
      <dsp:txXfrm>
        <a:off x="0" y="5393165"/>
        <a:ext cx="18288000" cy="977059"/>
      </dsp:txXfrm>
    </dsp:sp>
  </dsp:spTree>
</dsp:drawing>
</file>

<file path=ppt/diagrams/layout1.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1C0B079-A316-4C9B-B165-DF9EA8325D2C}" type="datetimeFigureOut">
              <a:rPr lang="en-US" smtClean="0"/>
              <a:t>12/2/2022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A0EAE6-B4B6-49B7-9049-B371250BE0F4}" type="slidenum">
              <a:rPr lang="en-US" smtClean="0"/>
              <a:t>‹#›</a:t>
            </a:fld>
            <a:endParaRPr lang="en-US"/>
          </a:p>
        </p:txBody>
      </p:sp>
    </p:spTree>
    <p:extLst>
      <p:ext uri="{BB962C8B-B14F-4D97-AF65-F5344CB8AC3E}">
        <p14:creationId xmlns:p14="http://schemas.microsoft.com/office/powerpoint/2010/main"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28AB8-57D1-494F-9851-055AD867E790}" type="datetimeFigureOut">
              <a:rPr lang="en-US" smtClean="0"/>
              <a:t>12/2/2022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7F044-5458-4B2E-BFA0-52AAA1C529D4}" type="slidenum">
              <a:rPr lang="en-US" smtClean="0"/>
              <a:t>‹#›</a:t>
            </a:fld>
            <a:endParaRPr lang="en-US"/>
          </a:p>
        </p:txBody>
      </p:sp>
    </p:spTree>
    <p:extLst>
      <p:ext uri="{BB962C8B-B14F-4D97-AF65-F5344CB8AC3E}">
        <p14:creationId xmlns:p14="http://schemas.microsoft.com/office/powerpoint/2010/main" val="1624808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change </a:t>
            </a:r>
            <a:r>
              <a:rPr lang="en-US"/>
              <a:t>this poster, </a:t>
            </a:r>
            <a:r>
              <a:rPr lang="en-US" dirty="0"/>
              <a:t>replace our sample content with your own. Or, if you'd rather start from a clean slate, press the New Slide button on the Home tab to insert a new page. Now enter your text and pictures in the empty placeholders. If you need more placeholders for titles, subtitles or body text, copy any of the existing placeholders, then drag the new one into place.</a:t>
            </a:r>
          </a:p>
        </p:txBody>
      </p:sp>
      <p:sp>
        <p:nvSpPr>
          <p:cNvPr id="4" name="Slide Number Placeholder 3"/>
          <p:cNvSpPr>
            <a:spLocks noGrp="1"/>
          </p:cNvSpPr>
          <p:nvPr>
            <p:ph type="sldNum" sz="quarter" idx="10"/>
          </p:nvPr>
        </p:nvSpPr>
        <p:spPr/>
        <p:txBody>
          <a:bodyPr/>
          <a:lstStyle/>
          <a:p>
            <a:fld id="{37C7F044-5458-4B2E-BFA0-52AAA1C529D4}" type="slidenum">
              <a:rPr lang="en-US" smtClean="0"/>
              <a:t>1</a:t>
            </a:fld>
            <a:endParaRPr lang="en-US"/>
          </a:p>
        </p:txBody>
      </p:sp>
    </p:spTree>
    <p:extLst>
      <p:ext uri="{BB962C8B-B14F-4D97-AF65-F5344CB8AC3E}">
        <p14:creationId xmlns:p14="http://schemas.microsoft.com/office/powerpoint/2010/main" val="2889131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31" name="Text Placeholder 6"/>
          <p:cNvSpPr>
            <a:spLocks noGrp="1"/>
          </p:cNvSpPr>
          <p:nvPr>
            <p:ph type="body" sz="quarter" idx="36"/>
          </p:nvPr>
        </p:nvSpPr>
        <p:spPr bwMode="auto">
          <a:xfrm>
            <a:off x="1158240" y="4093905"/>
            <a:ext cx="30174412" cy="646331"/>
          </a:xfrm>
        </p:spPr>
        <p:txBody>
          <a:bodyPr anchor="ctr">
            <a:noAutofit/>
          </a:bodyPr>
          <a:lstStyle>
            <a:lvl1pPr marL="0" indent="0">
              <a:spcBef>
                <a:spcPts val="0"/>
              </a:spcBef>
              <a:buNone/>
              <a:defRPr sz="3600">
                <a:solidFill>
                  <a:schemeClr val="bg1">
                    <a:lumMod val="75000"/>
                  </a:schemeClr>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a:t>Click to edit Master text styles</a:t>
            </a:r>
          </a:p>
        </p:txBody>
      </p:sp>
      <p:sp>
        <p:nvSpPr>
          <p:cNvPr id="7" name="Text Placeholder 6"/>
          <p:cNvSpPr>
            <a:spLocks noGrp="1"/>
          </p:cNvSpPr>
          <p:nvPr>
            <p:ph type="body" sz="quarter" idx="13" hasCustomPrompt="1"/>
          </p:nvPr>
        </p:nvSpPr>
        <p:spPr>
          <a:xfrm>
            <a:off x="1143000" y="5669280"/>
            <a:ext cx="12801600" cy="128016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9" name="Text Placeholder 8"/>
          <p:cNvSpPr>
            <a:spLocks noGrp="1"/>
          </p:cNvSpPr>
          <p:nvPr>
            <p:ph type="body" sz="quarter" idx="39" hasCustomPrompt="1"/>
          </p:nvPr>
        </p:nvSpPr>
        <p:spPr bwMode="ltGray">
          <a:xfrm>
            <a:off x="1143000" y="7114032"/>
            <a:ext cx="12801600" cy="2732574"/>
          </a:xfrm>
          <a:solidFill>
            <a:schemeClr val="tx2">
              <a:lumMod val="10000"/>
              <a:lumOff val="90000"/>
            </a:schemeClr>
          </a:solidFill>
        </p:spPr>
        <p:txBody>
          <a:bodyPr lIns="365760" rIns="365760" anchor="ctr">
            <a:noAutofit/>
          </a:bodyPr>
          <a:lstStyle>
            <a:lvl1pPr marL="0" indent="0">
              <a:spcBef>
                <a:spcPts val="1200"/>
              </a:spcBef>
              <a:buFont typeface="Arial" panose="020B0604020202020204" pitchFamily="34" charset="0"/>
              <a:buNone/>
              <a:defRPr sz="4400" baseline="0"/>
            </a:lvl1pPr>
            <a:lvl2pPr marL="571500" indent="-571500">
              <a:spcBef>
                <a:spcPts val="1200"/>
              </a:spcBef>
              <a:buFont typeface="Arial" panose="020B0604020202020204" pitchFamily="34" charset="0"/>
              <a:buChar char="•"/>
              <a:defRPr sz="4400"/>
            </a:lvl2pPr>
            <a:lvl3pPr marL="571500" indent="-571500">
              <a:spcBef>
                <a:spcPts val="1200"/>
              </a:spcBef>
              <a:buFont typeface="Arial" panose="020B0604020202020204" pitchFamily="34" charset="0"/>
              <a:buChar char="•"/>
              <a:defRPr sz="4400"/>
            </a:lvl3pPr>
            <a:lvl4pPr marL="0" indent="0">
              <a:spcBef>
                <a:spcPts val="1200"/>
              </a:spcBef>
              <a:buNone/>
              <a:defRPr sz="4400"/>
            </a:lvl4pPr>
            <a:lvl5pPr marL="0" indent="0">
              <a:spcBef>
                <a:spcPts val="1200"/>
              </a:spcBef>
              <a:buNone/>
              <a:defRPr sz="4400"/>
            </a:lvl5pPr>
            <a:lvl6pPr marL="0" indent="0">
              <a:spcBef>
                <a:spcPts val="1200"/>
              </a:spcBef>
              <a:buNone/>
              <a:defRPr sz="4400"/>
            </a:lvl6pPr>
            <a:lvl7pPr marL="0" indent="0">
              <a:spcBef>
                <a:spcPts val="1200"/>
              </a:spcBef>
              <a:buNone/>
              <a:defRPr sz="4400"/>
            </a:lvl7pPr>
            <a:lvl8pPr marL="0" indent="0">
              <a:spcBef>
                <a:spcPts val="1200"/>
              </a:spcBef>
              <a:buNone/>
              <a:defRPr sz="4400"/>
            </a:lvl8pPr>
            <a:lvl9pPr marL="0" indent="0">
              <a:spcBef>
                <a:spcPts val="1200"/>
              </a:spcBef>
              <a:buNone/>
              <a:defRPr sz="4400"/>
            </a:lvl9pPr>
          </a:lstStyle>
          <a:p>
            <a:pPr lvl="0"/>
            <a:r>
              <a:rPr lang="en-US" dirty="0"/>
              <a:t>Add your question or a statement of the problem here</a:t>
            </a:r>
          </a:p>
        </p:txBody>
      </p:sp>
      <p:sp>
        <p:nvSpPr>
          <p:cNvPr id="36" name="Text Placeholder 6"/>
          <p:cNvSpPr>
            <a:spLocks noGrp="1"/>
          </p:cNvSpPr>
          <p:nvPr>
            <p:ph type="body" sz="quarter" idx="37" hasCustomPrompt="1"/>
          </p:nvPr>
        </p:nvSpPr>
        <p:spPr>
          <a:xfrm>
            <a:off x="1143000" y="10497312"/>
            <a:ext cx="12801600" cy="128016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37" name="Content Placeholder 17"/>
          <p:cNvSpPr>
            <a:spLocks noGrp="1"/>
          </p:cNvSpPr>
          <p:nvPr>
            <p:ph sz="quarter" idx="38" hasCustomPrompt="1"/>
          </p:nvPr>
        </p:nvSpPr>
        <p:spPr>
          <a:xfrm>
            <a:off x="1143000" y="11868912"/>
            <a:ext cx="12801600" cy="2807506"/>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p:txBody>
      </p:sp>
      <p:sp>
        <p:nvSpPr>
          <p:cNvPr id="11" name="Text Placeholder 6"/>
          <p:cNvSpPr>
            <a:spLocks noGrp="1"/>
          </p:cNvSpPr>
          <p:nvPr>
            <p:ph type="body" sz="quarter" idx="17" hasCustomPrompt="1"/>
          </p:nvPr>
        </p:nvSpPr>
        <p:spPr>
          <a:xfrm>
            <a:off x="1143000" y="14950440"/>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0" name="Content Placeholder 17"/>
          <p:cNvSpPr>
            <a:spLocks noGrp="1"/>
          </p:cNvSpPr>
          <p:nvPr>
            <p:ph sz="quarter" idx="25" hasCustomPrompt="1"/>
          </p:nvPr>
        </p:nvSpPr>
        <p:spPr>
          <a:xfrm>
            <a:off x="1143000" y="16440912"/>
            <a:ext cx="12801600" cy="6027461"/>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3" name="Text Placeholder 6"/>
          <p:cNvSpPr>
            <a:spLocks noGrp="1"/>
          </p:cNvSpPr>
          <p:nvPr>
            <p:ph type="body" sz="quarter" idx="19" hasCustomPrompt="1"/>
          </p:nvPr>
        </p:nvSpPr>
        <p:spPr>
          <a:xfrm>
            <a:off x="1143000" y="22887432"/>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1" name="Content Placeholder 17"/>
          <p:cNvSpPr>
            <a:spLocks noGrp="1"/>
          </p:cNvSpPr>
          <p:nvPr>
            <p:ph sz="quarter" idx="26" hasCustomPrompt="1"/>
          </p:nvPr>
        </p:nvSpPr>
        <p:spPr>
          <a:xfrm>
            <a:off x="1143000" y="24332184"/>
            <a:ext cx="12801600" cy="7296912"/>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5" name="Text Placeholder 6"/>
          <p:cNvSpPr>
            <a:spLocks noGrp="1"/>
          </p:cNvSpPr>
          <p:nvPr>
            <p:ph type="body" sz="quarter" idx="21" hasCustomPrompt="1"/>
          </p:nvPr>
        </p:nvSpPr>
        <p:spPr>
          <a:xfrm>
            <a:off x="15544800" y="5669280"/>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2" name="Content Placeholder 17"/>
          <p:cNvSpPr>
            <a:spLocks noGrp="1"/>
          </p:cNvSpPr>
          <p:nvPr>
            <p:ph sz="quarter" idx="27" hasCustomPrompt="1"/>
          </p:nvPr>
        </p:nvSpPr>
        <p:spPr>
          <a:xfrm>
            <a:off x="15544800" y="7114032"/>
            <a:ext cx="12801600" cy="6795556"/>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38" name="Text Placeholder 6"/>
          <p:cNvSpPr>
            <a:spLocks noGrp="1"/>
          </p:cNvSpPr>
          <p:nvPr>
            <p:ph type="body" sz="quarter" idx="40" hasCustomPrompt="1"/>
          </p:nvPr>
        </p:nvSpPr>
        <p:spPr>
          <a:xfrm>
            <a:off x="15544800" y="14328648"/>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18" name="Content Placeholder 17"/>
          <p:cNvSpPr>
            <a:spLocks noGrp="1"/>
          </p:cNvSpPr>
          <p:nvPr>
            <p:ph sz="quarter" idx="23" hasCustomPrompt="1"/>
          </p:nvPr>
        </p:nvSpPr>
        <p:spPr>
          <a:xfrm>
            <a:off x="15544800" y="15773399"/>
            <a:ext cx="12801600" cy="6694973"/>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4" name="Text Placeholder 6"/>
          <p:cNvSpPr>
            <a:spLocks noGrp="1"/>
          </p:cNvSpPr>
          <p:nvPr>
            <p:ph type="body" sz="quarter" idx="29" hasCustomPrompt="1"/>
          </p:nvPr>
        </p:nvSpPr>
        <p:spPr>
          <a:xfrm>
            <a:off x="15544800" y="22887432"/>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5" name="Content Placeholder 17"/>
          <p:cNvSpPr>
            <a:spLocks noGrp="1"/>
          </p:cNvSpPr>
          <p:nvPr>
            <p:ph sz="quarter" idx="30" hasCustomPrompt="1"/>
          </p:nvPr>
        </p:nvSpPr>
        <p:spPr>
          <a:xfrm>
            <a:off x="15544800" y="24332184"/>
            <a:ext cx="12801600" cy="7296912"/>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6" name="Text Placeholder 6"/>
          <p:cNvSpPr>
            <a:spLocks noGrp="1"/>
          </p:cNvSpPr>
          <p:nvPr>
            <p:ph type="body" sz="quarter" idx="31" hasCustomPrompt="1"/>
          </p:nvPr>
        </p:nvSpPr>
        <p:spPr>
          <a:xfrm>
            <a:off x="29900880" y="5669280"/>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7" name="Content Placeholder 17"/>
          <p:cNvSpPr>
            <a:spLocks noGrp="1"/>
          </p:cNvSpPr>
          <p:nvPr>
            <p:ph sz="quarter" idx="32" hasCustomPrompt="1"/>
          </p:nvPr>
        </p:nvSpPr>
        <p:spPr>
          <a:xfrm>
            <a:off x="29900880" y="7114032"/>
            <a:ext cx="12801600" cy="7315200"/>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8" name="Content Placeholder 17"/>
          <p:cNvSpPr>
            <a:spLocks noGrp="1"/>
          </p:cNvSpPr>
          <p:nvPr>
            <p:ph sz="quarter" idx="33" hasCustomPrompt="1"/>
          </p:nvPr>
        </p:nvSpPr>
        <p:spPr>
          <a:xfrm>
            <a:off x="29900880" y="14914834"/>
            <a:ext cx="12801600" cy="4538610"/>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p:txBody>
      </p:sp>
      <p:sp>
        <p:nvSpPr>
          <p:cNvPr id="39" name="Text Placeholder 6"/>
          <p:cNvSpPr>
            <a:spLocks noGrp="1"/>
          </p:cNvSpPr>
          <p:nvPr>
            <p:ph type="body" sz="quarter" idx="41" hasCustomPrompt="1"/>
          </p:nvPr>
        </p:nvSpPr>
        <p:spPr>
          <a:xfrm>
            <a:off x="29900880" y="19767596"/>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40" name="Content Placeholder 17"/>
          <p:cNvSpPr>
            <a:spLocks noGrp="1"/>
          </p:cNvSpPr>
          <p:nvPr>
            <p:ph sz="quarter" idx="42" hasCustomPrompt="1"/>
          </p:nvPr>
        </p:nvSpPr>
        <p:spPr>
          <a:xfrm>
            <a:off x="29900880" y="21212348"/>
            <a:ext cx="12801600" cy="4344786"/>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p:txBody>
      </p:sp>
      <p:sp>
        <p:nvSpPr>
          <p:cNvPr id="29" name="Text Placeholder 6"/>
          <p:cNvSpPr>
            <a:spLocks noGrp="1"/>
          </p:cNvSpPr>
          <p:nvPr>
            <p:ph type="body" sz="quarter" idx="34" hasCustomPrompt="1"/>
          </p:nvPr>
        </p:nvSpPr>
        <p:spPr>
          <a:xfrm>
            <a:off x="29900880" y="25722072"/>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30" name="Content Placeholder 17"/>
          <p:cNvSpPr>
            <a:spLocks noGrp="1"/>
          </p:cNvSpPr>
          <p:nvPr>
            <p:ph sz="quarter" idx="35" hasCustomPrompt="1"/>
          </p:nvPr>
        </p:nvSpPr>
        <p:spPr>
          <a:xfrm>
            <a:off x="29900880" y="27166824"/>
            <a:ext cx="12801600" cy="4462272"/>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p:txBody>
      </p:sp>
      <p:sp>
        <p:nvSpPr>
          <p:cNvPr id="3" name="Date Placeholder 2"/>
          <p:cNvSpPr>
            <a:spLocks noGrp="1"/>
          </p:cNvSpPr>
          <p:nvPr>
            <p:ph type="dt" sz="half" idx="10"/>
          </p:nvPr>
        </p:nvSpPr>
        <p:spPr/>
        <p:txBody>
          <a:bodyPr/>
          <a:lstStyle/>
          <a:p>
            <a:fld id="{ECAA57DF-1C19-4726-AB84-014692BAD8F5}" type="datetimeFigureOut">
              <a:rPr lang="en-US" smtClean="0"/>
              <a:t>12/2/2022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B4C631-C489-4C11-812F-2172FBEAE82B}" type="slidenum">
              <a:rPr lang="en-US" smtClean="0"/>
              <a:t>‹#›</a:t>
            </a:fld>
            <a:endParaRPr lang="en-US"/>
          </a:p>
        </p:txBody>
      </p:sp>
      <p:sp>
        <p:nvSpPr>
          <p:cNvPr id="8" name="Picture Placeholder 7"/>
          <p:cNvSpPr>
            <a:spLocks noGrp="1"/>
          </p:cNvSpPr>
          <p:nvPr>
            <p:ph type="pic" sz="quarter" idx="43"/>
          </p:nvPr>
        </p:nvSpPr>
        <p:spPr>
          <a:xfrm>
            <a:off x="32270700" y="0"/>
            <a:ext cx="11620500" cy="3842445"/>
          </a:xfrm>
          <a:effectDag name="">
            <a:cont type="tree" name="">
              <a:effect ref="fillLine"/>
              <a:alphaMod>
                <a:cont name="">
                  <a:fill>
                    <a:gradFill>
                      <a:gsLst>
                        <a:gs pos="60000">
                          <a:srgbClr val="000000">
                            <a:alpha val="100000"/>
                          </a:srgbClr>
                        </a:gs>
                        <a:gs pos="97000">
                          <a:srgbClr val="000000">
                            <a:alpha val="0"/>
                          </a:srgbClr>
                        </a:gs>
                      </a:gsLst>
                      <a:lin ang="10800000"/>
                    </a:gradFill>
                  </a:fill>
                </a:cont>
              </a:alphaMod>
            </a:cont>
          </a:effectDag>
        </p:spPr>
        <p:txBody>
          <a:bodyPr lIns="91440" tIns="457200" rIns="91440"/>
          <a:lstStyle>
            <a:lvl1pPr marL="0" indent="0" algn="ctr">
              <a:buNone/>
              <a:defRPr>
                <a:solidFill>
                  <a:schemeClr val="bg1"/>
                </a:solidFill>
              </a:defRPr>
            </a:lvl1pPr>
          </a:lstStyle>
          <a:p>
            <a:r>
              <a:rPr lang="en-US"/>
              <a:t>Click icon to add picture</a:t>
            </a:r>
            <a:endParaRPr lang="en-US" dirty="0"/>
          </a:p>
        </p:txBody>
      </p:sp>
    </p:spTree>
    <p:extLst>
      <p:ext uri="{BB962C8B-B14F-4D97-AF65-F5344CB8AC3E}">
        <p14:creationId xmlns:p14="http://schemas.microsoft.com/office/powerpoint/2010/main" val="145907722"/>
      </p:ext>
    </p:extLst>
  </p:cSld>
  <p:clrMapOvr>
    <a:masterClrMapping/>
  </p:clrMapOvr>
  <p:extLst>
    <p:ext uri="{DCECCB84-F9BA-43D5-87BE-67443E8EF086}">
      <p15:sldGuideLst xmlns:p15="http://schemas.microsoft.com/office/powerpoint/2012/main">
        <p15:guide id="1" pos="9168" userDrawn="1">
          <p15:clr>
            <a:srgbClr val="A4A3A4"/>
          </p15:clr>
        </p15:guide>
        <p15:guide id="2" pos="18480" userDrawn="1">
          <p15:clr>
            <a:srgbClr val="A4A3A4"/>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bwMode="ltGray">
          <a:xfrm>
            <a:off x="0" y="0"/>
            <a:ext cx="43891200" cy="502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bwMode="auto">
          <a:xfrm>
            <a:off x="1158240" y="685860"/>
            <a:ext cx="30175200" cy="297174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158240" y="6019800"/>
            <a:ext cx="41589960" cy="236296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3000" y="32114698"/>
            <a:ext cx="9875520" cy="457200"/>
          </a:xfrm>
          <a:prstGeom prst="rect">
            <a:avLst/>
          </a:prstGeom>
        </p:spPr>
        <p:txBody>
          <a:bodyPr vert="horz" lIns="91440" tIns="45720" rIns="91440" bIns="45720" rtlCol="0" anchor="ctr"/>
          <a:lstStyle>
            <a:lvl1pPr algn="l">
              <a:defRPr sz="1600">
                <a:solidFill>
                  <a:schemeClr val="tx1">
                    <a:tint val="75000"/>
                  </a:schemeClr>
                </a:solidFill>
              </a:defRPr>
            </a:lvl1pPr>
          </a:lstStyle>
          <a:p>
            <a:fld id="{ECAA57DF-1C19-4726-AB84-014692BAD8F5}" type="datetimeFigureOut">
              <a:rPr lang="en-US" smtClean="0"/>
              <a:pPr/>
              <a:t>12/2/2022</a:t>
            </a:fld>
            <a:endParaRPr lang="en-US"/>
          </a:p>
        </p:txBody>
      </p:sp>
      <p:sp>
        <p:nvSpPr>
          <p:cNvPr id="5" name="Footer Placeholder 4"/>
          <p:cNvSpPr>
            <a:spLocks noGrp="1"/>
          </p:cNvSpPr>
          <p:nvPr>
            <p:ph type="ftr" sz="quarter" idx="3"/>
          </p:nvPr>
        </p:nvSpPr>
        <p:spPr>
          <a:xfrm>
            <a:off x="11018520" y="32114698"/>
            <a:ext cx="21854160" cy="45720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2872680" y="32114698"/>
            <a:ext cx="9875520" cy="457200"/>
          </a:xfrm>
          <a:prstGeom prst="rect">
            <a:avLst/>
          </a:prstGeom>
        </p:spPr>
        <p:txBody>
          <a:bodyPr vert="horz" lIns="91440" tIns="45720" rIns="91440" bIns="45720" rtlCol="0" anchor="ctr"/>
          <a:lstStyle>
            <a:lvl1pPr algn="r">
              <a:defRPr sz="1600">
                <a:solidFill>
                  <a:schemeClr val="tx1">
                    <a:tint val="75000"/>
                  </a:schemeClr>
                </a:solidFill>
              </a:defRPr>
            </a:lvl1pPr>
          </a:lstStyle>
          <a:p>
            <a:fld id="{91B4C631-C489-4C11-812F-2172FBEAE82B}" type="slidenum">
              <a:rPr lang="en-US" smtClean="0"/>
              <a:pPr/>
              <a:t>‹#›</a:t>
            </a:fld>
            <a:endParaRPr lang="en-US"/>
          </a:p>
        </p:txBody>
      </p:sp>
      <p:sp>
        <p:nvSpPr>
          <p:cNvPr id="8" name="Rectangle 7"/>
          <p:cNvSpPr/>
          <p:nvPr userDrawn="1"/>
        </p:nvSpPr>
        <p:spPr bwMode="gray">
          <a:xfrm>
            <a:off x="0" y="3886200"/>
            <a:ext cx="43891200" cy="1143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0" y="3886200"/>
            <a:ext cx="43891200" cy="0"/>
          </a:xfrm>
          <a:prstGeom prst="line">
            <a:avLst/>
          </a:prstGeom>
          <a:ln w="114300">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8807471"/>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4389120" rtl="0" eaLnBrk="1" latinLnBrk="0" hangingPunct="1">
        <a:lnSpc>
          <a:spcPct val="90000"/>
        </a:lnSpc>
        <a:spcBef>
          <a:spcPct val="0"/>
        </a:spcBef>
        <a:buNone/>
        <a:defRPr sz="11500" b="0" kern="1200">
          <a:solidFill>
            <a:schemeClr val="bg1"/>
          </a:solidFill>
          <a:latin typeface="+mj-lt"/>
          <a:ea typeface="+mj-ea"/>
          <a:cs typeface="+mj-cs"/>
        </a:defRPr>
      </a:lvl1pPr>
    </p:titleStyle>
    <p:bodyStyle>
      <a:lvl1pPr marL="45720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800" kern="120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368" userDrawn="1">
          <p15:clr>
            <a:srgbClr val="A4A3A4"/>
          </p15:clr>
        </p15:guide>
        <p15:guide id="2" pos="720" userDrawn="1">
          <p15:clr>
            <a:srgbClr val="A4A3A4"/>
          </p15:clr>
        </p15:guide>
        <p15:guide id="3" pos="26928" userDrawn="1">
          <p15:clr>
            <a:srgbClr val="A4A3A4"/>
          </p15:clr>
        </p15:guide>
        <p15:guide id="4" pos="13824" userDrawn="1">
          <p15:clr>
            <a:srgbClr val="A4A3A4"/>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openxmlformats.org/officeDocument/2006/relationships/image" Target="../media/image4.png"/><Relationship Id="rId5" Type="http://schemas.openxmlformats.org/officeDocument/2006/relationships/diagramQuickStyle" Target="../diagrams/quickStyle1.xml"/><Relationship Id="rId10" Type="http://schemas.openxmlformats.org/officeDocument/2006/relationships/image" Target="../media/image3.png"/><Relationship Id="rId4" Type="http://schemas.openxmlformats.org/officeDocument/2006/relationships/diagramLayout" Target="../diagrams/layout1.xml"/><Relationship Id="rId9"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860758" y="603547"/>
            <a:ext cx="31732102" cy="2381536"/>
          </a:xfrm>
        </p:spPr>
        <p:txBody>
          <a:bodyPr>
            <a:normAutofit fontScale="90000"/>
          </a:bodyPr>
          <a:lstStyle/>
          <a:p>
            <a:pPr algn="ctr"/>
            <a:r>
              <a:rPr lang="en-US" sz="9800" b="1" dirty="0">
                <a:solidFill>
                  <a:schemeClr val="bg2"/>
                </a:solidFill>
              </a:rPr>
              <a:t>Preventing Covid-19 contamination in the workplace</a:t>
            </a:r>
            <a:br>
              <a:rPr lang="fr-BE" sz="8000" b="1" dirty="0">
                <a:solidFill>
                  <a:schemeClr val="bg2"/>
                </a:solidFill>
              </a:rPr>
            </a:br>
            <a:r>
              <a:rPr lang="en-US" sz="6700" dirty="0">
                <a:solidFill>
                  <a:schemeClr val="bg2"/>
                </a:solidFill>
              </a:rPr>
              <a:t>Our support as an External Protection and Prevention Service during the Covid-19 pandemic</a:t>
            </a:r>
            <a:endParaRPr lang="en-US" sz="6700" dirty="0"/>
          </a:p>
        </p:txBody>
      </p:sp>
      <p:sp>
        <p:nvSpPr>
          <p:cNvPr id="23" name="Text Placeholder 22"/>
          <p:cNvSpPr>
            <a:spLocks noGrp="1"/>
          </p:cNvSpPr>
          <p:nvPr>
            <p:ph type="body" sz="quarter" idx="36"/>
          </p:nvPr>
        </p:nvSpPr>
        <p:spPr/>
        <p:txBody>
          <a:bodyPr/>
          <a:lstStyle/>
          <a:p>
            <a:r>
              <a:rPr lang="en-US" dirty="0">
                <a:solidFill>
                  <a:schemeClr val="bg1"/>
                </a:solidFill>
              </a:rPr>
              <a:t>Authors : Dr </a:t>
            </a:r>
            <a:r>
              <a:rPr lang="en-US" dirty="0" err="1">
                <a:solidFill>
                  <a:schemeClr val="bg1"/>
                </a:solidFill>
              </a:rPr>
              <a:t>Pête</a:t>
            </a:r>
            <a:r>
              <a:rPr lang="en-US" dirty="0">
                <a:solidFill>
                  <a:schemeClr val="bg1"/>
                </a:solidFill>
              </a:rPr>
              <a:t> E., Dr Kus G., Dr </a:t>
            </a:r>
            <a:r>
              <a:rPr lang="en-US" dirty="0" err="1">
                <a:solidFill>
                  <a:schemeClr val="bg1"/>
                </a:solidFill>
              </a:rPr>
              <a:t>Haemers</a:t>
            </a:r>
            <a:r>
              <a:rPr lang="en-US" dirty="0">
                <a:solidFill>
                  <a:schemeClr val="bg1"/>
                </a:solidFill>
              </a:rPr>
              <a:t> E. | Attentia, Prevention and External Protection Service</a:t>
            </a:r>
          </a:p>
        </p:txBody>
      </p:sp>
      <p:graphicFrame>
        <p:nvGraphicFramePr>
          <p:cNvPr id="72" name="Content Placeholder 71" descr="Horizontal Bullet List" title="SmartArt"/>
          <p:cNvGraphicFramePr>
            <a:graphicFrameLocks noGrp="1"/>
          </p:cNvGraphicFramePr>
          <p:nvPr>
            <p:ph sz="quarter" idx="26"/>
            <p:extLst>
              <p:ext uri="{D42A27DB-BD31-4B8C-83A1-F6EECF244321}">
                <p14:modId xmlns:p14="http://schemas.microsoft.com/office/powerpoint/2010/main" val="1255269017"/>
              </p:ext>
            </p:extLst>
          </p:nvPr>
        </p:nvGraphicFramePr>
        <p:xfrm>
          <a:off x="1704109" y="19202399"/>
          <a:ext cx="18288000" cy="63723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4" name="Rectangle 23">
            <a:extLst>
              <a:ext uri="{FF2B5EF4-FFF2-40B4-BE49-F238E27FC236}">
                <a16:creationId xmlns:a16="http://schemas.microsoft.com/office/drawing/2014/main" id="{33061C09-9DB0-647D-9826-AEB5A23EAF1D}"/>
              </a:ext>
            </a:extLst>
          </p:cNvPr>
          <p:cNvSpPr/>
          <p:nvPr/>
        </p:nvSpPr>
        <p:spPr>
          <a:xfrm>
            <a:off x="37330882" y="603547"/>
            <a:ext cx="5868990" cy="25078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sz="6000" dirty="0" err="1"/>
          </a:p>
        </p:txBody>
      </p:sp>
      <p:pic>
        <p:nvPicPr>
          <p:cNvPr id="25" name="Picture 24">
            <a:extLst>
              <a:ext uri="{FF2B5EF4-FFF2-40B4-BE49-F238E27FC236}">
                <a16:creationId xmlns:a16="http://schemas.microsoft.com/office/drawing/2014/main" id="{5861E1B2-722F-01D6-A986-37FC0DC68EF2}"/>
              </a:ext>
            </a:extLst>
          </p:cNvPr>
          <p:cNvPicPr/>
          <p:nvPr/>
        </p:nvPicPr>
        <p:blipFill rotWithShape="1">
          <a:blip r:embed="rId8">
            <a:extLst>
              <a:ext uri="{28A0092B-C50C-407E-A947-70E740481C1C}">
                <a14:useLocalDpi xmlns:a14="http://schemas.microsoft.com/office/drawing/2010/main" val="0"/>
              </a:ext>
            </a:extLst>
          </a:blip>
          <a:srcRect l="9246" t="-3468" b="3468"/>
          <a:stretch/>
        </p:blipFill>
        <p:spPr bwMode="auto">
          <a:xfrm>
            <a:off x="38399792" y="258286"/>
            <a:ext cx="4062058" cy="2849240"/>
          </a:xfrm>
          <a:prstGeom prst="rect">
            <a:avLst/>
          </a:prstGeom>
          <a:ln>
            <a:noFill/>
          </a:ln>
          <a:extLst>
            <a:ext uri="{53640926-AAD7-44D8-BBD7-CCE9431645EC}">
              <a14:shadowObscured xmlns:a14="http://schemas.microsoft.com/office/drawing/2010/main"/>
            </a:ext>
          </a:extLst>
        </p:spPr>
      </p:pic>
      <p:pic>
        <p:nvPicPr>
          <p:cNvPr id="27" name="Picture 26">
            <a:extLst>
              <a:ext uri="{FF2B5EF4-FFF2-40B4-BE49-F238E27FC236}">
                <a16:creationId xmlns:a16="http://schemas.microsoft.com/office/drawing/2014/main" id="{3A6D14FE-286E-FD17-EA07-6A864102C254}"/>
              </a:ext>
            </a:extLst>
          </p:cNvPr>
          <p:cNvPicPr>
            <a:picLocks noChangeAspect="1"/>
          </p:cNvPicPr>
          <p:nvPr/>
        </p:nvPicPr>
        <p:blipFill rotWithShape="1">
          <a:blip r:embed="rId9"/>
          <a:srcRect t="16997" b="2"/>
          <a:stretch/>
        </p:blipFill>
        <p:spPr>
          <a:xfrm>
            <a:off x="22862215" y="9533705"/>
            <a:ext cx="20337657" cy="12229626"/>
          </a:xfrm>
          <a:prstGeom prst="rect">
            <a:avLst/>
          </a:prstGeom>
        </p:spPr>
      </p:pic>
      <p:pic>
        <p:nvPicPr>
          <p:cNvPr id="13" name="Picture 12">
            <a:extLst>
              <a:ext uri="{FF2B5EF4-FFF2-40B4-BE49-F238E27FC236}">
                <a16:creationId xmlns:a16="http://schemas.microsoft.com/office/drawing/2014/main" id="{CCB76132-36CB-BD4A-F9AB-12F2D295E818}"/>
              </a:ext>
            </a:extLst>
          </p:cNvPr>
          <p:cNvPicPr>
            <a:picLocks noChangeAspect="1"/>
          </p:cNvPicPr>
          <p:nvPr/>
        </p:nvPicPr>
        <p:blipFill>
          <a:blip r:embed="rId10"/>
          <a:stretch>
            <a:fillRect/>
          </a:stretch>
        </p:blipFill>
        <p:spPr>
          <a:xfrm>
            <a:off x="41555" y="100584"/>
            <a:ext cx="4449598" cy="3657600"/>
          </a:xfrm>
          <a:prstGeom prst="rect">
            <a:avLst/>
          </a:prstGeom>
        </p:spPr>
      </p:pic>
      <p:pic>
        <p:nvPicPr>
          <p:cNvPr id="14" name="Picture 13">
            <a:extLst>
              <a:ext uri="{FF2B5EF4-FFF2-40B4-BE49-F238E27FC236}">
                <a16:creationId xmlns:a16="http://schemas.microsoft.com/office/drawing/2014/main" id="{76F108A7-4F52-DD53-1511-8FA19DBA97AB}"/>
              </a:ext>
            </a:extLst>
          </p:cNvPr>
          <p:cNvPicPr>
            <a:picLocks noChangeAspect="1"/>
          </p:cNvPicPr>
          <p:nvPr/>
        </p:nvPicPr>
        <p:blipFill>
          <a:blip r:embed="rId11"/>
          <a:stretch>
            <a:fillRect/>
          </a:stretch>
        </p:blipFill>
        <p:spPr>
          <a:xfrm>
            <a:off x="3988329" y="8419224"/>
            <a:ext cx="12755880" cy="1570517"/>
          </a:xfrm>
          <a:prstGeom prst="rect">
            <a:avLst/>
          </a:prstGeom>
        </p:spPr>
      </p:pic>
      <p:sp>
        <p:nvSpPr>
          <p:cNvPr id="10" name="TextBox 9">
            <a:extLst>
              <a:ext uri="{FF2B5EF4-FFF2-40B4-BE49-F238E27FC236}">
                <a16:creationId xmlns:a16="http://schemas.microsoft.com/office/drawing/2014/main" id="{8D778EF3-9AB0-F3ED-A518-07DD793E2584}"/>
              </a:ext>
            </a:extLst>
          </p:cNvPr>
          <p:cNvSpPr txBox="1"/>
          <p:nvPr/>
        </p:nvSpPr>
        <p:spPr>
          <a:xfrm flipH="1">
            <a:off x="1317595" y="7543263"/>
            <a:ext cx="18873886" cy="21267360"/>
          </a:xfrm>
          <a:prstGeom prst="rect">
            <a:avLst/>
          </a:prstGeom>
          <a:noFill/>
        </p:spPr>
        <p:txBody>
          <a:bodyPr wrap="square" rtlCol="0">
            <a:spAutoFit/>
          </a:bodyPr>
          <a:lstStyle/>
          <a:p>
            <a:pPr marL="857250" indent="-857250">
              <a:buFont typeface="Arial" panose="020B0604020202020204" pitchFamily="34" charset="0"/>
              <a:buChar char="•"/>
            </a:pPr>
            <a:r>
              <a:rPr lang="en-US" sz="6000" dirty="0">
                <a:solidFill>
                  <a:schemeClr val="accent4">
                    <a:lumMod val="75000"/>
                  </a:schemeClr>
                </a:solidFill>
              </a:rPr>
              <a:t>Objective</a:t>
            </a:r>
            <a:r>
              <a:rPr lang="en-US" sz="6000" dirty="0"/>
              <a:t> </a:t>
            </a:r>
            <a:r>
              <a:rPr lang="en-US" sz="4800" dirty="0"/>
              <a:t>: Preventing Covid contamination in the workplace</a:t>
            </a:r>
          </a:p>
          <a:p>
            <a:pPr marL="857250" indent="-857250">
              <a:buFont typeface="Arial" panose="020B0604020202020204" pitchFamily="34" charset="0"/>
              <a:buChar char="•"/>
            </a:pPr>
            <a:endParaRPr lang="en-US" sz="6000" dirty="0"/>
          </a:p>
          <a:p>
            <a:pPr marL="857250" indent="-857250">
              <a:buFont typeface="Arial" panose="020B0604020202020204" pitchFamily="34" charset="0"/>
              <a:buChar char="•"/>
            </a:pPr>
            <a:endParaRPr lang="en-US" sz="6000" dirty="0"/>
          </a:p>
          <a:p>
            <a:pPr marL="857250" indent="-857250">
              <a:buFont typeface="Arial" panose="020B0604020202020204" pitchFamily="34" charset="0"/>
              <a:buChar char="•"/>
            </a:pPr>
            <a:r>
              <a:rPr lang="en-US" sz="6000" dirty="0">
                <a:solidFill>
                  <a:schemeClr val="accent4">
                    <a:lumMod val="75000"/>
                  </a:schemeClr>
                </a:solidFill>
              </a:rPr>
              <a:t>Challenges</a:t>
            </a:r>
            <a:r>
              <a:rPr lang="en-US" sz="6000" dirty="0"/>
              <a:t> </a:t>
            </a:r>
          </a:p>
          <a:p>
            <a:pPr marL="2300630" lvl="1" indent="-457200">
              <a:buFont typeface="Arial" panose="020B0604020202020204" pitchFamily="34" charset="0"/>
              <a:buChar char="•"/>
            </a:pPr>
            <a:r>
              <a:rPr lang="nl-BE" sz="3600" dirty="0" err="1"/>
              <a:t>Preventing</a:t>
            </a:r>
            <a:r>
              <a:rPr lang="nl-BE" sz="3600" dirty="0"/>
              <a:t> </a:t>
            </a:r>
            <a:r>
              <a:rPr lang="nl-BE" sz="3600" dirty="0" err="1"/>
              <a:t>the</a:t>
            </a:r>
            <a:r>
              <a:rPr lang="nl-BE" sz="3600" dirty="0"/>
              <a:t> spread of </a:t>
            </a:r>
            <a:r>
              <a:rPr lang="nl-BE" sz="3600" dirty="0" err="1"/>
              <a:t>the</a:t>
            </a:r>
            <a:r>
              <a:rPr lang="nl-BE" sz="3600" dirty="0"/>
              <a:t> virus in </a:t>
            </a:r>
            <a:r>
              <a:rPr lang="nl-BE" sz="3600" dirty="0" err="1"/>
              <a:t>the</a:t>
            </a:r>
            <a:r>
              <a:rPr lang="nl-BE" sz="3600" dirty="0"/>
              <a:t> </a:t>
            </a:r>
            <a:r>
              <a:rPr lang="nl-BE" sz="3600" dirty="0" err="1"/>
              <a:t>workplace</a:t>
            </a:r>
            <a:endParaRPr lang="nl-BE" sz="3600" dirty="0"/>
          </a:p>
          <a:p>
            <a:pPr lvl="1"/>
            <a:endParaRPr lang="nl-BE" sz="1100" dirty="0"/>
          </a:p>
          <a:p>
            <a:pPr marL="2300630" lvl="1" indent="-457200">
              <a:buFont typeface="Arial" panose="020B0604020202020204" pitchFamily="34" charset="0"/>
              <a:buChar char="•"/>
            </a:pPr>
            <a:r>
              <a:rPr lang="nl-BE" sz="3600" dirty="0" err="1"/>
              <a:t>Allow</a:t>
            </a:r>
            <a:r>
              <a:rPr lang="nl-BE" sz="3600" dirty="0"/>
              <a:t> professional </a:t>
            </a:r>
            <a:r>
              <a:rPr lang="nl-BE" sz="3600" dirty="0" err="1"/>
              <a:t>activities</a:t>
            </a:r>
            <a:r>
              <a:rPr lang="nl-BE" sz="3600" dirty="0"/>
              <a:t> </a:t>
            </a:r>
            <a:r>
              <a:rPr lang="nl-BE" sz="3600" dirty="0" err="1"/>
              <a:t>to</a:t>
            </a:r>
            <a:r>
              <a:rPr lang="nl-BE" sz="3600" dirty="0"/>
              <a:t> continue, </a:t>
            </a:r>
            <a:r>
              <a:rPr lang="nl-BE" sz="3600" dirty="0" err="1"/>
              <a:t>and</a:t>
            </a:r>
            <a:r>
              <a:rPr lang="nl-BE" sz="3600" dirty="0"/>
              <a:t> </a:t>
            </a:r>
            <a:r>
              <a:rPr lang="nl-BE" sz="3600" dirty="0" err="1"/>
              <a:t>avoid</a:t>
            </a:r>
            <a:r>
              <a:rPr lang="nl-BE" sz="3600" dirty="0"/>
              <a:t> </a:t>
            </a:r>
            <a:r>
              <a:rPr lang="nl-BE" sz="3600" dirty="0" err="1"/>
              <a:t>work</a:t>
            </a:r>
            <a:r>
              <a:rPr lang="nl-BE" sz="3600" dirty="0"/>
              <a:t> stoppages in case of </a:t>
            </a:r>
            <a:r>
              <a:rPr lang="nl-BE" sz="3600" dirty="0" err="1"/>
              <a:t>the</a:t>
            </a:r>
            <a:r>
              <a:rPr lang="nl-BE" sz="3600" dirty="0"/>
              <a:t> spread of </a:t>
            </a:r>
            <a:r>
              <a:rPr lang="nl-BE" sz="3600" dirty="0" err="1"/>
              <a:t>the</a:t>
            </a:r>
            <a:r>
              <a:rPr lang="nl-BE" sz="3600" dirty="0"/>
              <a:t> virus</a:t>
            </a:r>
          </a:p>
          <a:p>
            <a:pPr marL="2129180" lvl="1" indent="-285750">
              <a:buFont typeface="Arial" panose="020B0604020202020204" pitchFamily="34" charset="0"/>
              <a:buChar char="•"/>
            </a:pPr>
            <a:endParaRPr lang="nl-BE" sz="1100" dirty="0"/>
          </a:p>
          <a:p>
            <a:pPr marL="2300630" lvl="1" indent="-457200">
              <a:buFont typeface="Arial" panose="020B0604020202020204" pitchFamily="34" charset="0"/>
              <a:buChar char="•"/>
            </a:pPr>
            <a:r>
              <a:rPr lang="nl-BE" sz="3600" dirty="0" err="1"/>
              <a:t>Respond</a:t>
            </a:r>
            <a:r>
              <a:rPr lang="nl-BE" sz="3600" dirty="0"/>
              <a:t> </a:t>
            </a:r>
            <a:r>
              <a:rPr lang="nl-BE" sz="3600" dirty="0" err="1"/>
              <a:t>quickly</a:t>
            </a:r>
            <a:r>
              <a:rPr lang="nl-BE" sz="3600" dirty="0"/>
              <a:t> </a:t>
            </a:r>
            <a:r>
              <a:rPr lang="nl-BE" sz="3600" dirty="0" err="1"/>
              <a:t>with</a:t>
            </a:r>
            <a:r>
              <a:rPr lang="nl-BE" sz="3600" dirty="0"/>
              <a:t> a uniform </a:t>
            </a:r>
            <a:r>
              <a:rPr lang="nl-BE" sz="3600" dirty="0" err="1"/>
              <a:t>and</a:t>
            </a:r>
            <a:r>
              <a:rPr lang="nl-BE" sz="3600" dirty="0"/>
              <a:t> </a:t>
            </a:r>
            <a:r>
              <a:rPr lang="nl-BE" sz="3600" dirty="0" err="1"/>
              <a:t>structured</a:t>
            </a:r>
            <a:r>
              <a:rPr lang="nl-BE" sz="3600" dirty="0"/>
              <a:t> approach in </a:t>
            </a:r>
            <a:r>
              <a:rPr lang="nl-BE" sz="3600" dirty="0" err="1"/>
              <a:t>the</a:t>
            </a:r>
            <a:r>
              <a:rPr lang="nl-BE" sz="3600" dirty="0"/>
              <a:t> case of </a:t>
            </a:r>
            <a:r>
              <a:rPr lang="nl-BE" sz="3600" dirty="0" err="1"/>
              <a:t>contamination</a:t>
            </a:r>
            <a:r>
              <a:rPr lang="nl-BE" sz="3600" dirty="0"/>
              <a:t>, change in </a:t>
            </a:r>
            <a:r>
              <a:rPr lang="nl-BE" sz="3600" dirty="0" err="1"/>
              <a:t>the</a:t>
            </a:r>
            <a:r>
              <a:rPr lang="nl-BE" sz="3600" dirty="0"/>
              <a:t> health </a:t>
            </a:r>
            <a:r>
              <a:rPr lang="nl-BE" sz="3600" dirty="0" err="1"/>
              <a:t>situation</a:t>
            </a:r>
            <a:r>
              <a:rPr lang="nl-BE" sz="3600" dirty="0"/>
              <a:t>, new </a:t>
            </a:r>
            <a:r>
              <a:rPr lang="nl-BE" sz="3600" dirty="0" err="1"/>
              <a:t>government</a:t>
            </a:r>
            <a:r>
              <a:rPr lang="nl-BE" sz="3600" dirty="0"/>
              <a:t> </a:t>
            </a:r>
            <a:r>
              <a:rPr lang="nl-BE" sz="3600" dirty="0" err="1"/>
              <a:t>decisions</a:t>
            </a:r>
            <a:r>
              <a:rPr lang="nl-BE" sz="3600" dirty="0"/>
              <a:t>, or </a:t>
            </a:r>
            <a:r>
              <a:rPr lang="nl-BE" sz="3600" dirty="0" err="1"/>
              <a:t>specific</a:t>
            </a:r>
            <a:r>
              <a:rPr lang="nl-BE" sz="3600" dirty="0"/>
              <a:t> </a:t>
            </a:r>
            <a:r>
              <a:rPr lang="nl-BE" sz="3600" dirty="0" err="1"/>
              <a:t>situations</a:t>
            </a:r>
            <a:r>
              <a:rPr lang="nl-BE" sz="3600" dirty="0"/>
              <a:t> </a:t>
            </a:r>
            <a:r>
              <a:rPr lang="nl-BE" sz="3600" dirty="0" err="1"/>
              <a:t>within</a:t>
            </a:r>
            <a:r>
              <a:rPr lang="nl-BE" sz="3600" dirty="0"/>
              <a:t> </a:t>
            </a:r>
            <a:r>
              <a:rPr lang="nl-BE" sz="3600" dirty="0" err="1"/>
              <a:t>the</a:t>
            </a:r>
            <a:r>
              <a:rPr lang="nl-BE" sz="3600" dirty="0"/>
              <a:t> company</a:t>
            </a:r>
          </a:p>
          <a:p>
            <a:pPr marL="2129180" lvl="1" indent="-285750">
              <a:buFont typeface="Arial" panose="020B0604020202020204" pitchFamily="34" charset="0"/>
              <a:buChar char="•"/>
            </a:pPr>
            <a:endParaRPr lang="nl-BE" sz="1100" dirty="0"/>
          </a:p>
          <a:p>
            <a:pPr marL="2300630" lvl="1" indent="-457200">
              <a:buFont typeface="Arial" panose="020B0604020202020204" pitchFamily="34" charset="0"/>
              <a:buChar char="•"/>
            </a:pPr>
            <a:r>
              <a:rPr lang="nl-BE" sz="3600" dirty="0" err="1"/>
              <a:t>Protect</a:t>
            </a:r>
            <a:r>
              <a:rPr lang="nl-BE" sz="3600" dirty="0"/>
              <a:t> </a:t>
            </a:r>
            <a:r>
              <a:rPr lang="nl-BE" sz="3600" dirty="0" err="1"/>
              <a:t>and</a:t>
            </a:r>
            <a:r>
              <a:rPr lang="nl-BE" sz="3600" dirty="0"/>
              <a:t> </a:t>
            </a:r>
            <a:r>
              <a:rPr lang="nl-BE" sz="3600" dirty="0" err="1"/>
              <a:t>provide</a:t>
            </a:r>
            <a:r>
              <a:rPr lang="nl-BE" sz="3600" dirty="0"/>
              <a:t> </a:t>
            </a:r>
            <a:r>
              <a:rPr lang="nl-BE" sz="3600" dirty="0" err="1"/>
              <a:t>an</a:t>
            </a:r>
            <a:r>
              <a:rPr lang="nl-BE" sz="3600" dirty="0"/>
              <a:t> </a:t>
            </a:r>
            <a:r>
              <a:rPr lang="nl-BE" sz="3600" dirty="0" err="1"/>
              <a:t>effective</a:t>
            </a:r>
            <a:r>
              <a:rPr lang="nl-BE" sz="3600" dirty="0"/>
              <a:t> response </a:t>
            </a:r>
            <a:r>
              <a:rPr lang="nl-BE" sz="3600" dirty="0" err="1"/>
              <a:t>to</a:t>
            </a:r>
            <a:r>
              <a:rPr lang="nl-BE" sz="3600" dirty="0"/>
              <a:t> </a:t>
            </a:r>
            <a:r>
              <a:rPr lang="nl-BE" sz="3600" dirty="0" err="1"/>
              <a:t>the</a:t>
            </a:r>
            <a:r>
              <a:rPr lang="nl-BE" sz="3600" dirty="0"/>
              <a:t> concerns of employees at risk of Covid-19 </a:t>
            </a:r>
            <a:r>
              <a:rPr lang="nl-BE" sz="3600" dirty="0" err="1"/>
              <a:t>contamination</a:t>
            </a:r>
            <a:r>
              <a:rPr lang="nl-BE" sz="3600" dirty="0"/>
              <a:t> in </a:t>
            </a:r>
            <a:r>
              <a:rPr lang="nl-BE" sz="3600" dirty="0" err="1"/>
              <a:t>the</a:t>
            </a:r>
            <a:r>
              <a:rPr lang="nl-BE" sz="3600" dirty="0"/>
              <a:t> </a:t>
            </a:r>
            <a:r>
              <a:rPr lang="nl-BE" sz="3600" dirty="0" err="1"/>
              <a:t>workplace</a:t>
            </a:r>
            <a:endParaRPr lang="nl-BE" sz="3600" dirty="0"/>
          </a:p>
          <a:p>
            <a:pPr marL="857250" indent="-857250">
              <a:buFont typeface="Arial" panose="020B0604020202020204" pitchFamily="34" charset="0"/>
              <a:buChar char="•"/>
            </a:pPr>
            <a:endParaRPr lang="en-US" sz="6000" dirty="0"/>
          </a:p>
          <a:p>
            <a:pPr marL="857250" indent="-857250">
              <a:buFont typeface="Arial" panose="020B0604020202020204" pitchFamily="34" charset="0"/>
              <a:buChar char="•"/>
            </a:pPr>
            <a:r>
              <a:rPr lang="nl-BE" sz="6000" dirty="0">
                <a:solidFill>
                  <a:schemeClr val="accent4">
                    <a:lumMod val="75000"/>
                  </a:schemeClr>
                </a:solidFill>
              </a:rPr>
              <a:t>How </a:t>
            </a:r>
            <a:r>
              <a:rPr lang="nl-BE" sz="6000" dirty="0" err="1">
                <a:solidFill>
                  <a:schemeClr val="accent4">
                    <a:lumMod val="75000"/>
                  </a:schemeClr>
                </a:solidFill>
              </a:rPr>
              <a:t>to</a:t>
            </a:r>
            <a:r>
              <a:rPr lang="nl-BE" sz="6000" dirty="0">
                <a:solidFill>
                  <a:schemeClr val="accent4">
                    <a:lumMod val="75000"/>
                  </a:schemeClr>
                </a:solidFill>
              </a:rPr>
              <a:t> </a:t>
            </a:r>
            <a:r>
              <a:rPr lang="en-US" sz="6000" dirty="0">
                <a:solidFill>
                  <a:schemeClr val="accent4">
                    <a:lumMod val="75000"/>
                  </a:schemeClr>
                </a:solidFill>
              </a:rPr>
              <a:t>prevent Covid-19 contamination in a company ?</a:t>
            </a:r>
          </a:p>
          <a:p>
            <a:endParaRPr lang="en-US" sz="6000" dirty="0">
              <a:solidFill>
                <a:schemeClr val="accent4">
                  <a:lumMod val="75000"/>
                </a:schemeClr>
              </a:solidFill>
            </a:endParaRPr>
          </a:p>
          <a:p>
            <a:pPr marL="857250" indent="-857250">
              <a:buFont typeface="Arial" panose="020B0604020202020204" pitchFamily="34" charset="0"/>
              <a:buChar char="•"/>
            </a:pPr>
            <a:endParaRPr lang="en-US" sz="6000" dirty="0">
              <a:solidFill>
                <a:schemeClr val="accent4">
                  <a:lumMod val="75000"/>
                </a:schemeClr>
              </a:solidFill>
            </a:endParaRPr>
          </a:p>
          <a:p>
            <a:pPr marL="857250" indent="-857250">
              <a:buFont typeface="Arial" panose="020B0604020202020204" pitchFamily="34" charset="0"/>
              <a:buChar char="•"/>
            </a:pPr>
            <a:endParaRPr lang="en-US" sz="6000" dirty="0">
              <a:solidFill>
                <a:schemeClr val="accent4">
                  <a:lumMod val="75000"/>
                </a:schemeClr>
              </a:solidFill>
            </a:endParaRPr>
          </a:p>
          <a:p>
            <a:pPr marL="857250" indent="-857250">
              <a:buFont typeface="Arial" panose="020B0604020202020204" pitchFamily="34" charset="0"/>
              <a:buChar char="•"/>
            </a:pPr>
            <a:endParaRPr lang="nl-BE" sz="6000" dirty="0">
              <a:solidFill>
                <a:schemeClr val="accent4">
                  <a:lumMod val="75000"/>
                </a:schemeClr>
              </a:solidFill>
            </a:endParaRPr>
          </a:p>
          <a:p>
            <a:pPr marL="857250" indent="-857250">
              <a:buFont typeface="Arial" panose="020B0604020202020204" pitchFamily="34" charset="0"/>
              <a:buChar char="•"/>
            </a:pPr>
            <a:endParaRPr lang="nl-BE" sz="6000" dirty="0">
              <a:solidFill>
                <a:schemeClr val="accent4">
                  <a:lumMod val="75000"/>
                </a:schemeClr>
              </a:solidFill>
            </a:endParaRPr>
          </a:p>
          <a:p>
            <a:pPr marL="857250" indent="-857250">
              <a:buFont typeface="Arial" panose="020B0604020202020204" pitchFamily="34" charset="0"/>
              <a:buChar char="•"/>
            </a:pPr>
            <a:endParaRPr lang="nl-BE" sz="6000" dirty="0">
              <a:solidFill>
                <a:schemeClr val="accent4">
                  <a:lumMod val="75000"/>
                </a:schemeClr>
              </a:solidFill>
            </a:endParaRPr>
          </a:p>
          <a:p>
            <a:endParaRPr lang="nl-BE" sz="6000" dirty="0">
              <a:solidFill>
                <a:schemeClr val="accent4">
                  <a:lumMod val="75000"/>
                </a:schemeClr>
              </a:solidFill>
            </a:endParaRPr>
          </a:p>
          <a:p>
            <a:pPr marL="857250" indent="-857250">
              <a:buFont typeface="Arial" panose="020B0604020202020204" pitchFamily="34" charset="0"/>
              <a:buChar char="•"/>
            </a:pPr>
            <a:endParaRPr lang="nl-BE" sz="6000" dirty="0">
              <a:solidFill>
                <a:schemeClr val="accent4">
                  <a:lumMod val="75000"/>
                </a:schemeClr>
              </a:solidFill>
            </a:endParaRPr>
          </a:p>
          <a:p>
            <a:endParaRPr lang="nl-BE" sz="6000" dirty="0">
              <a:solidFill>
                <a:schemeClr val="accent4">
                  <a:lumMod val="75000"/>
                </a:schemeClr>
              </a:solidFill>
            </a:endParaRPr>
          </a:p>
          <a:p>
            <a:endParaRPr lang="nl-BE" sz="6000" dirty="0">
              <a:solidFill>
                <a:schemeClr val="accent4">
                  <a:lumMod val="75000"/>
                </a:schemeClr>
              </a:solidFill>
            </a:endParaRPr>
          </a:p>
        </p:txBody>
      </p:sp>
      <p:sp>
        <p:nvSpPr>
          <p:cNvPr id="30" name="TextBox 29">
            <a:extLst>
              <a:ext uri="{FF2B5EF4-FFF2-40B4-BE49-F238E27FC236}">
                <a16:creationId xmlns:a16="http://schemas.microsoft.com/office/drawing/2014/main" id="{5D535B81-7856-ABC8-5930-CE7865CAF5DE}"/>
              </a:ext>
            </a:extLst>
          </p:cNvPr>
          <p:cNvSpPr txBox="1"/>
          <p:nvPr/>
        </p:nvSpPr>
        <p:spPr>
          <a:xfrm>
            <a:off x="789710" y="5499586"/>
            <a:ext cx="42410160" cy="1200329"/>
          </a:xfrm>
          <a:prstGeom prst="rect">
            <a:avLst/>
          </a:prstGeom>
          <a:solidFill>
            <a:schemeClr val="tx1"/>
          </a:solidFill>
        </p:spPr>
        <p:txBody>
          <a:bodyPr wrap="square">
            <a:spAutoFit/>
          </a:bodyPr>
          <a:lstStyle/>
          <a:p>
            <a:pPr algn="ctr"/>
            <a:r>
              <a:rPr lang="nl-BE" sz="7200" dirty="0">
                <a:solidFill>
                  <a:schemeClr val="bg1"/>
                </a:solidFill>
              </a:rPr>
              <a:t>Feedback </a:t>
            </a:r>
            <a:r>
              <a:rPr lang="en-US" sz="7200" dirty="0">
                <a:solidFill>
                  <a:schemeClr val="bg1"/>
                </a:solidFill>
              </a:rPr>
              <a:t>and lessons after 2 years of “health crisis” management linked to the Covid-19 pandemic</a:t>
            </a:r>
          </a:p>
        </p:txBody>
      </p:sp>
      <p:sp>
        <p:nvSpPr>
          <p:cNvPr id="31" name="TextBox 30">
            <a:extLst>
              <a:ext uri="{FF2B5EF4-FFF2-40B4-BE49-F238E27FC236}">
                <a16:creationId xmlns:a16="http://schemas.microsoft.com/office/drawing/2014/main" id="{DD282570-005A-6AE3-98BD-7C26DDA9502C}"/>
              </a:ext>
            </a:extLst>
          </p:cNvPr>
          <p:cNvSpPr txBox="1"/>
          <p:nvPr/>
        </p:nvSpPr>
        <p:spPr>
          <a:xfrm>
            <a:off x="22862215" y="7571757"/>
            <a:ext cx="20337657" cy="14865608"/>
          </a:xfrm>
          <a:prstGeom prst="rect">
            <a:avLst/>
          </a:prstGeom>
          <a:noFill/>
        </p:spPr>
        <p:txBody>
          <a:bodyPr wrap="square" rtlCol="0">
            <a:spAutoFit/>
          </a:bodyPr>
          <a:lstStyle/>
          <a:p>
            <a:pPr marL="857250" indent="-857250">
              <a:buFont typeface="Arial" panose="020B0604020202020204" pitchFamily="34" charset="0"/>
              <a:buChar char="•"/>
            </a:pPr>
            <a:r>
              <a:rPr lang="nl-BE" sz="6000" dirty="0" err="1">
                <a:solidFill>
                  <a:schemeClr val="accent4">
                    <a:lumMod val="75000"/>
                  </a:schemeClr>
                </a:solidFill>
              </a:rPr>
              <a:t>Our</a:t>
            </a:r>
            <a:r>
              <a:rPr lang="nl-BE" sz="6000" dirty="0">
                <a:solidFill>
                  <a:schemeClr val="accent4">
                    <a:lumMod val="75000"/>
                  </a:schemeClr>
                </a:solidFill>
              </a:rPr>
              <a:t> support as </a:t>
            </a:r>
            <a:r>
              <a:rPr lang="en-US" sz="6000" dirty="0">
                <a:solidFill>
                  <a:schemeClr val="accent4">
                    <a:lumMod val="75000"/>
                  </a:schemeClr>
                </a:solidFill>
              </a:rPr>
              <a:t>External Protection and Prevention Service </a:t>
            </a:r>
            <a:endParaRPr lang="nl-BE" sz="6000" dirty="0">
              <a:solidFill>
                <a:schemeClr val="accent4">
                  <a:lumMod val="75000"/>
                </a:schemeClr>
              </a:solidFill>
            </a:endParaRPr>
          </a:p>
          <a:p>
            <a:pPr marL="857250" indent="-857250">
              <a:buFont typeface="Arial" panose="020B0604020202020204" pitchFamily="34" charset="0"/>
              <a:buChar char="•"/>
            </a:pPr>
            <a:endParaRPr lang="nl-BE" sz="6000" dirty="0">
              <a:solidFill>
                <a:schemeClr val="accent4">
                  <a:lumMod val="75000"/>
                </a:schemeClr>
              </a:solidFill>
            </a:endParaRPr>
          </a:p>
          <a:p>
            <a:pPr marL="857250" indent="-857250">
              <a:buFont typeface="Arial" panose="020B0604020202020204" pitchFamily="34" charset="0"/>
              <a:buChar char="•"/>
            </a:pPr>
            <a:endParaRPr lang="nl-BE" sz="6000" dirty="0">
              <a:solidFill>
                <a:schemeClr val="accent4">
                  <a:lumMod val="75000"/>
                </a:schemeClr>
              </a:solidFill>
            </a:endParaRPr>
          </a:p>
          <a:p>
            <a:pPr marL="857250" indent="-857250">
              <a:buFont typeface="Arial" panose="020B0604020202020204" pitchFamily="34" charset="0"/>
              <a:buChar char="•"/>
            </a:pPr>
            <a:endParaRPr lang="nl-BE" sz="6000" dirty="0">
              <a:solidFill>
                <a:schemeClr val="accent4">
                  <a:lumMod val="75000"/>
                </a:schemeClr>
              </a:solidFill>
            </a:endParaRPr>
          </a:p>
          <a:p>
            <a:pPr marL="857250" indent="-857250">
              <a:buFont typeface="Arial" panose="020B0604020202020204" pitchFamily="34" charset="0"/>
              <a:buChar char="•"/>
            </a:pPr>
            <a:endParaRPr lang="nl-BE" sz="6000" dirty="0">
              <a:solidFill>
                <a:schemeClr val="accent4">
                  <a:lumMod val="75000"/>
                </a:schemeClr>
              </a:solidFill>
            </a:endParaRPr>
          </a:p>
          <a:p>
            <a:pPr marL="857250" indent="-857250">
              <a:buFont typeface="Arial" panose="020B0604020202020204" pitchFamily="34" charset="0"/>
              <a:buChar char="•"/>
            </a:pPr>
            <a:endParaRPr lang="nl-BE" sz="6000" dirty="0">
              <a:solidFill>
                <a:schemeClr val="accent4">
                  <a:lumMod val="75000"/>
                </a:schemeClr>
              </a:solidFill>
            </a:endParaRPr>
          </a:p>
          <a:p>
            <a:pPr marL="857250" indent="-857250">
              <a:buFont typeface="Arial" panose="020B0604020202020204" pitchFamily="34" charset="0"/>
              <a:buChar char="•"/>
            </a:pPr>
            <a:endParaRPr lang="nl-BE" sz="6000" dirty="0">
              <a:solidFill>
                <a:schemeClr val="accent4">
                  <a:lumMod val="75000"/>
                </a:schemeClr>
              </a:solidFill>
            </a:endParaRPr>
          </a:p>
          <a:p>
            <a:pPr marL="857250" indent="-857250">
              <a:buFont typeface="Arial" panose="020B0604020202020204" pitchFamily="34" charset="0"/>
              <a:buChar char="•"/>
            </a:pPr>
            <a:endParaRPr lang="nl-BE" sz="6000" dirty="0">
              <a:solidFill>
                <a:schemeClr val="accent4">
                  <a:lumMod val="75000"/>
                </a:schemeClr>
              </a:solidFill>
            </a:endParaRPr>
          </a:p>
          <a:p>
            <a:pPr marL="857250" indent="-857250">
              <a:buFont typeface="Arial" panose="020B0604020202020204" pitchFamily="34" charset="0"/>
              <a:buChar char="•"/>
            </a:pPr>
            <a:endParaRPr lang="nl-BE" sz="6000" dirty="0">
              <a:solidFill>
                <a:schemeClr val="accent4">
                  <a:lumMod val="75000"/>
                </a:schemeClr>
              </a:solidFill>
            </a:endParaRPr>
          </a:p>
          <a:p>
            <a:pPr marL="857250" indent="-857250">
              <a:buFont typeface="Arial" panose="020B0604020202020204" pitchFamily="34" charset="0"/>
              <a:buChar char="•"/>
            </a:pPr>
            <a:endParaRPr lang="nl-BE" sz="6000" dirty="0">
              <a:solidFill>
                <a:schemeClr val="accent4">
                  <a:lumMod val="75000"/>
                </a:schemeClr>
              </a:solidFill>
            </a:endParaRPr>
          </a:p>
          <a:p>
            <a:pPr marL="857250" indent="-857250">
              <a:buFont typeface="Arial" panose="020B0604020202020204" pitchFamily="34" charset="0"/>
              <a:buChar char="•"/>
            </a:pPr>
            <a:endParaRPr lang="nl-BE" sz="6000" dirty="0">
              <a:solidFill>
                <a:schemeClr val="accent4">
                  <a:lumMod val="75000"/>
                </a:schemeClr>
              </a:solidFill>
            </a:endParaRPr>
          </a:p>
          <a:p>
            <a:pPr marL="857250" indent="-857250">
              <a:buFont typeface="Arial" panose="020B0604020202020204" pitchFamily="34" charset="0"/>
              <a:buChar char="•"/>
            </a:pPr>
            <a:endParaRPr lang="nl-BE" sz="6000" dirty="0">
              <a:solidFill>
                <a:schemeClr val="accent4">
                  <a:lumMod val="75000"/>
                </a:schemeClr>
              </a:solidFill>
            </a:endParaRPr>
          </a:p>
          <a:p>
            <a:pPr marL="857250" indent="-857250">
              <a:buFont typeface="Arial" panose="020B0604020202020204" pitchFamily="34" charset="0"/>
              <a:buChar char="•"/>
            </a:pPr>
            <a:endParaRPr lang="nl-BE" sz="6000" dirty="0">
              <a:solidFill>
                <a:schemeClr val="accent4">
                  <a:lumMod val="75000"/>
                </a:schemeClr>
              </a:solidFill>
            </a:endParaRPr>
          </a:p>
          <a:p>
            <a:pPr marL="857250" indent="-857250">
              <a:buFont typeface="Arial" panose="020B0604020202020204" pitchFamily="34" charset="0"/>
              <a:buChar char="•"/>
            </a:pPr>
            <a:endParaRPr lang="nl-BE" sz="6000" dirty="0">
              <a:solidFill>
                <a:schemeClr val="accent4">
                  <a:lumMod val="75000"/>
                </a:schemeClr>
              </a:solidFill>
            </a:endParaRPr>
          </a:p>
          <a:p>
            <a:pPr marL="857250" indent="-857250">
              <a:buFont typeface="Arial" panose="020B0604020202020204" pitchFamily="34" charset="0"/>
              <a:buChar char="•"/>
            </a:pPr>
            <a:endParaRPr lang="nl-BE" sz="6000" dirty="0">
              <a:solidFill>
                <a:schemeClr val="accent4">
                  <a:lumMod val="75000"/>
                </a:schemeClr>
              </a:solidFill>
            </a:endParaRPr>
          </a:p>
        </p:txBody>
      </p:sp>
      <p:sp>
        <p:nvSpPr>
          <p:cNvPr id="66" name="TextBox 65">
            <a:extLst>
              <a:ext uri="{FF2B5EF4-FFF2-40B4-BE49-F238E27FC236}">
                <a16:creationId xmlns:a16="http://schemas.microsoft.com/office/drawing/2014/main" id="{D0E6240E-F6E7-0100-11DF-D63BC02CE814}"/>
              </a:ext>
            </a:extLst>
          </p:cNvPr>
          <p:cNvSpPr txBox="1"/>
          <p:nvPr/>
        </p:nvSpPr>
        <p:spPr>
          <a:xfrm>
            <a:off x="789710" y="27662652"/>
            <a:ext cx="42410161" cy="2308324"/>
          </a:xfrm>
          <a:prstGeom prst="rect">
            <a:avLst/>
          </a:prstGeom>
          <a:solidFill>
            <a:schemeClr val="tx1"/>
          </a:solidFill>
        </p:spPr>
        <p:txBody>
          <a:bodyPr wrap="square">
            <a:spAutoFit/>
          </a:bodyPr>
          <a:lstStyle/>
          <a:p>
            <a:pPr algn="ctr"/>
            <a:r>
              <a:rPr lang="en-US" sz="7200" u="sng" dirty="0">
                <a:solidFill>
                  <a:schemeClr val="bg1"/>
                </a:solidFill>
              </a:rPr>
              <a:t>Conclusion</a:t>
            </a:r>
            <a:r>
              <a:rPr lang="en-US" sz="7200" dirty="0">
                <a:solidFill>
                  <a:schemeClr val="bg1"/>
                </a:solidFill>
              </a:rPr>
              <a:t> : </a:t>
            </a:r>
            <a:r>
              <a:rPr lang="nl-BE" sz="7200" dirty="0">
                <a:solidFill>
                  <a:schemeClr val="bg1"/>
                </a:solidFill>
              </a:rPr>
              <a:t>We </a:t>
            </a:r>
            <a:r>
              <a:rPr lang="nl-BE" sz="7200" dirty="0" err="1">
                <a:solidFill>
                  <a:schemeClr val="bg1"/>
                </a:solidFill>
              </a:rPr>
              <a:t>insist</a:t>
            </a:r>
            <a:r>
              <a:rPr lang="nl-BE" sz="7200" dirty="0">
                <a:solidFill>
                  <a:schemeClr val="bg1"/>
                </a:solidFill>
              </a:rPr>
              <a:t> on </a:t>
            </a:r>
            <a:r>
              <a:rPr lang="nl-BE" sz="7200" dirty="0" err="1">
                <a:solidFill>
                  <a:schemeClr val="bg1"/>
                </a:solidFill>
              </a:rPr>
              <a:t>the</a:t>
            </a:r>
            <a:r>
              <a:rPr lang="nl-BE" sz="7200" dirty="0">
                <a:solidFill>
                  <a:schemeClr val="bg1"/>
                </a:solidFill>
              </a:rPr>
              <a:t> </a:t>
            </a:r>
            <a:r>
              <a:rPr lang="nl-BE" sz="7200" dirty="0" err="1">
                <a:solidFill>
                  <a:schemeClr val="bg1"/>
                </a:solidFill>
              </a:rPr>
              <a:t>necessary</a:t>
            </a:r>
            <a:r>
              <a:rPr lang="nl-BE" sz="7200" dirty="0">
                <a:solidFill>
                  <a:schemeClr val="bg1"/>
                </a:solidFill>
              </a:rPr>
              <a:t> </a:t>
            </a:r>
            <a:r>
              <a:rPr lang="nl-BE" sz="7200" dirty="0" err="1">
                <a:solidFill>
                  <a:schemeClr val="bg1"/>
                </a:solidFill>
              </a:rPr>
              <a:t>interdependence</a:t>
            </a:r>
            <a:r>
              <a:rPr lang="nl-BE" sz="7200" dirty="0">
                <a:solidFill>
                  <a:schemeClr val="bg1"/>
                </a:solidFill>
              </a:rPr>
              <a:t> </a:t>
            </a:r>
            <a:r>
              <a:rPr lang="nl-BE" sz="7200" dirty="0" err="1">
                <a:solidFill>
                  <a:schemeClr val="bg1"/>
                </a:solidFill>
              </a:rPr>
              <a:t>and</a:t>
            </a:r>
            <a:r>
              <a:rPr lang="nl-BE" sz="7200" dirty="0">
                <a:solidFill>
                  <a:schemeClr val="bg1"/>
                </a:solidFill>
              </a:rPr>
              <a:t> </a:t>
            </a:r>
            <a:r>
              <a:rPr lang="nl-BE" sz="7200" dirty="0" err="1">
                <a:solidFill>
                  <a:schemeClr val="bg1"/>
                </a:solidFill>
              </a:rPr>
              <a:t>collaboration</a:t>
            </a:r>
            <a:r>
              <a:rPr lang="nl-BE" sz="7200" dirty="0">
                <a:solidFill>
                  <a:schemeClr val="bg1"/>
                </a:solidFill>
              </a:rPr>
              <a:t> </a:t>
            </a:r>
            <a:r>
              <a:rPr lang="nl-BE" sz="7200" dirty="0" err="1">
                <a:solidFill>
                  <a:schemeClr val="bg1"/>
                </a:solidFill>
              </a:rPr>
              <a:t>with</a:t>
            </a:r>
            <a:r>
              <a:rPr lang="nl-BE" sz="7200" dirty="0">
                <a:solidFill>
                  <a:schemeClr val="bg1"/>
                </a:solidFill>
              </a:rPr>
              <a:t> company stakeholders </a:t>
            </a:r>
            <a:r>
              <a:rPr lang="nl-BE" sz="7200" dirty="0" err="1">
                <a:solidFill>
                  <a:schemeClr val="bg1"/>
                </a:solidFill>
              </a:rPr>
              <a:t>and</a:t>
            </a:r>
            <a:r>
              <a:rPr lang="nl-BE" sz="7200" dirty="0">
                <a:solidFill>
                  <a:schemeClr val="bg1"/>
                </a:solidFill>
              </a:rPr>
              <a:t> experts </a:t>
            </a:r>
            <a:r>
              <a:rPr lang="nl-BE" sz="7200" dirty="0" err="1">
                <a:solidFill>
                  <a:schemeClr val="bg1"/>
                </a:solidFill>
              </a:rPr>
              <a:t>within</a:t>
            </a:r>
            <a:r>
              <a:rPr lang="nl-BE" sz="7200" dirty="0">
                <a:solidFill>
                  <a:schemeClr val="bg1"/>
                </a:solidFill>
              </a:rPr>
              <a:t> </a:t>
            </a:r>
            <a:r>
              <a:rPr lang="nl-BE" sz="7200" dirty="0" err="1">
                <a:solidFill>
                  <a:schemeClr val="bg1"/>
                </a:solidFill>
              </a:rPr>
              <a:t>Internal</a:t>
            </a:r>
            <a:r>
              <a:rPr lang="nl-BE" sz="7200" dirty="0">
                <a:solidFill>
                  <a:schemeClr val="bg1"/>
                </a:solidFill>
              </a:rPr>
              <a:t> </a:t>
            </a:r>
            <a:r>
              <a:rPr lang="nl-BE" sz="7200" dirty="0" err="1">
                <a:solidFill>
                  <a:schemeClr val="bg1"/>
                </a:solidFill>
              </a:rPr>
              <a:t>and</a:t>
            </a:r>
            <a:r>
              <a:rPr lang="nl-BE" sz="7200" dirty="0">
                <a:solidFill>
                  <a:schemeClr val="bg1"/>
                </a:solidFill>
              </a:rPr>
              <a:t> </a:t>
            </a:r>
            <a:r>
              <a:rPr lang="en-US" sz="7200" dirty="0">
                <a:solidFill>
                  <a:schemeClr val="bg1"/>
                </a:solidFill>
              </a:rPr>
              <a:t>External Protection and Prevention Services</a:t>
            </a:r>
            <a:endParaRPr lang="nl-BE" sz="7200" dirty="0">
              <a:solidFill>
                <a:schemeClr val="bg1"/>
              </a:solidFill>
            </a:endParaRPr>
          </a:p>
        </p:txBody>
      </p:sp>
      <p:sp>
        <p:nvSpPr>
          <p:cNvPr id="74" name="TextBox 73">
            <a:extLst>
              <a:ext uri="{FF2B5EF4-FFF2-40B4-BE49-F238E27FC236}">
                <a16:creationId xmlns:a16="http://schemas.microsoft.com/office/drawing/2014/main" id="{B1410376-D722-E0C2-8290-ACF17CB14E34}"/>
              </a:ext>
            </a:extLst>
          </p:cNvPr>
          <p:cNvSpPr txBox="1"/>
          <p:nvPr/>
        </p:nvSpPr>
        <p:spPr>
          <a:xfrm>
            <a:off x="1317595" y="30290234"/>
            <a:ext cx="41415365" cy="2369880"/>
          </a:xfrm>
          <a:prstGeom prst="rect">
            <a:avLst/>
          </a:prstGeom>
          <a:noFill/>
        </p:spPr>
        <p:txBody>
          <a:bodyPr wrap="square">
            <a:spAutoFit/>
          </a:bodyPr>
          <a:lstStyle/>
          <a:p>
            <a:r>
              <a:rPr lang="nl-BE" sz="4400" i="1" dirty="0"/>
              <a:t>Re</a:t>
            </a:r>
            <a:r>
              <a:rPr lang="en-US" sz="4400" i="1" dirty="0" err="1"/>
              <a:t>ferences</a:t>
            </a:r>
            <a:r>
              <a:rPr lang="en-US" sz="4400" i="1" dirty="0"/>
              <a:t> cited :</a:t>
            </a:r>
          </a:p>
          <a:p>
            <a:r>
              <a:rPr lang="en-US" sz="3600" i="1" dirty="0"/>
              <a:t>- </a:t>
            </a:r>
            <a:r>
              <a:rPr lang="en-US" sz="2800" dirty="0"/>
              <a:t>Royal Decree of March 28, 2021 making mandatory the collective labor agreement n° 149 of January 26, 2021, concluded within the National Labor Council, concerning recommended or mandatory telework due to the coronavirus crisis.</a:t>
            </a:r>
          </a:p>
          <a:p>
            <a:r>
              <a:rPr lang="en-US" sz="3200" dirty="0"/>
              <a:t>- </a:t>
            </a:r>
            <a:r>
              <a:rPr lang="en-US" sz="2800" dirty="0"/>
              <a:t>Royal Decree of January 5, 2021 regarding the role of the Occupational Physician in the fight against the SARS-Cov-2 coronavirus.</a:t>
            </a:r>
          </a:p>
          <a:p>
            <a:r>
              <a:rPr lang="en-US" sz="3200" dirty="0"/>
              <a:t>- </a:t>
            </a:r>
            <a:r>
              <a:rPr lang="en-US" sz="2800" dirty="0"/>
              <a:t>The unanimous opinion of the social partners of March 23, 2021 concerning the implementation in companies of rapid tests on a repetitive basis.</a:t>
            </a:r>
            <a:endParaRPr lang="nl-BE" sz="7200" dirty="0">
              <a:solidFill>
                <a:schemeClr val="tx2"/>
              </a:solidFill>
            </a:endParaRPr>
          </a:p>
        </p:txBody>
      </p:sp>
      <p:sp>
        <p:nvSpPr>
          <p:cNvPr id="3" name="TextBox 2">
            <a:extLst>
              <a:ext uri="{FF2B5EF4-FFF2-40B4-BE49-F238E27FC236}">
                <a16:creationId xmlns:a16="http://schemas.microsoft.com/office/drawing/2014/main" id="{C7951E40-A040-00FE-0761-47E838272076}"/>
              </a:ext>
            </a:extLst>
          </p:cNvPr>
          <p:cNvSpPr txBox="1"/>
          <p:nvPr/>
        </p:nvSpPr>
        <p:spPr>
          <a:xfrm>
            <a:off x="22862214" y="22556049"/>
            <a:ext cx="20337657" cy="4062651"/>
          </a:xfrm>
          <a:prstGeom prst="rect">
            <a:avLst/>
          </a:prstGeom>
          <a:solidFill>
            <a:schemeClr val="tx1"/>
          </a:solidFill>
        </p:spPr>
        <p:txBody>
          <a:bodyPr wrap="square">
            <a:spAutoFit/>
          </a:bodyPr>
          <a:lstStyle/>
          <a:p>
            <a:pPr algn="ctr"/>
            <a:r>
              <a:rPr lang="nl-BE" sz="6000" b="1" u="sng" dirty="0" err="1">
                <a:solidFill>
                  <a:schemeClr val="bg1"/>
                </a:solidFill>
              </a:rPr>
              <a:t>Occupational</a:t>
            </a:r>
            <a:r>
              <a:rPr lang="nl-BE" sz="6000" b="1" u="sng" dirty="0">
                <a:solidFill>
                  <a:schemeClr val="bg1"/>
                </a:solidFill>
              </a:rPr>
              <a:t> </a:t>
            </a:r>
            <a:r>
              <a:rPr lang="nl-BE" sz="6000" b="1" u="sng" dirty="0" err="1">
                <a:solidFill>
                  <a:schemeClr val="bg1"/>
                </a:solidFill>
              </a:rPr>
              <a:t>Physician’s</a:t>
            </a:r>
            <a:r>
              <a:rPr lang="nl-BE" sz="6000" b="1" u="sng" dirty="0">
                <a:solidFill>
                  <a:schemeClr val="bg1"/>
                </a:solidFill>
              </a:rPr>
              <a:t> </a:t>
            </a:r>
            <a:r>
              <a:rPr lang="nl-BE" sz="6000" b="1" u="sng" dirty="0" err="1">
                <a:solidFill>
                  <a:schemeClr val="bg1"/>
                </a:solidFill>
              </a:rPr>
              <a:t>essential</a:t>
            </a:r>
            <a:r>
              <a:rPr lang="nl-BE" sz="6000" b="1" u="sng" dirty="0">
                <a:solidFill>
                  <a:schemeClr val="bg1"/>
                </a:solidFill>
              </a:rPr>
              <a:t> </a:t>
            </a:r>
            <a:r>
              <a:rPr lang="nl-BE" sz="6000" b="1" u="sng" dirty="0" err="1">
                <a:solidFill>
                  <a:schemeClr val="bg1"/>
                </a:solidFill>
              </a:rPr>
              <a:t>role</a:t>
            </a:r>
            <a:r>
              <a:rPr lang="nl-BE" sz="6000" b="1" dirty="0">
                <a:solidFill>
                  <a:schemeClr val="bg1"/>
                </a:solidFill>
              </a:rPr>
              <a:t> </a:t>
            </a:r>
            <a:r>
              <a:rPr lang="en-US" sz="5400" b="1" dirty="0">
                <a:solidFill>
                  <a:schemeClr val="bg1"/>
                </a:solidFill>
              </a:rPr>
              <a:t>in the fight against the SARS-Cov-2 pandemic has been formalized :</a:t>
            </a:r>
          </a:p>
          <a:p>
            <a:endParaRPr lang="en-US" sz="1200" dirty="0">
              <a:solidFill>
                <a:schemeClr val="bg1"/>
              </a:solidFill>
            </a:endParaRPr>
          </a:p>
          <a:p>
            <a:pPr marL="571500" indent="-571500">
              <a:buFont typeface="Arial" panose="020B0604020202020204" pitchFamily="34" charset="0"/>
              <a:buChar char="•"/>
            </a:pPr>
            <a:r>
              <a:rPr lang="en-US" sz="4400" dirty="0">
                <a:solidFill>
                  <a:schemeClr val="bg1"/>
                </a:solidFill>
              </a:rPr>
              <a:t>by the government (Royal Decree of January 5, 2021)</a:t>
            </a:r>
            <a:endParaRPr lang="en-US" sz="2400" dirty="0">
              <a:solidFill>
                <a:schemeClr val="bg1"/>
              </a:solidFill>
            </a:endParaRPr>
          </a:p>
          <a:p>
            <a:pPr marL="571500" indent="-571500">
              <a:buFont typeface="Arial" panose="020B0604020202020204" pitchFamily="34" charset="0"/>
              <a:buChar char="•"/>
            </a:pPr>
            <a:r>
              <a:rPr lang="en-US" sz="4400" dirty="0">
                <a:solidFill>
                  <a:schemeClr val="bg1"/>
                </a:solidFill>
              </a:rPr>
              <a:t>as well as by the unanimous opinion of the social partners of March 23, 2021 concerning the implementation in companies of rapid tests on a repetitive basis</a:t>
            </a:r>
            <a:endParaRPr lang="nl-BE" sz="6000" dirty="0">
              <a:solidFill>
                <a:schemeClr val="bg1"/>
              </a:solidFill>
            </a:endParaRPr>
          </a:p>
        </p:txBody>
      </p:sp>
    </p:spTree>
    <p:extLst>
      <p:ext uri="{BB962C8B-B14F-4D97-AF65-F5344CB8AC3E}">
        <p14:creationId xmlns:p14="http://schemas.microsoft.com/office/powerpoint/2010/main" val="4275032955"/>
      </p:ext>
    </p:extLst>
  </p:cSld>
  <p:clrMapOvr>
    <a:masterClrMapping/>
  </p:clrMapOvr>
</p:sld>
</file>

<file path=ppt/theme/theme1.xml><?xml version="1.0" encoding="utf-8"?>
<a:theme xmlns:a="http://schemas.openxmlformats.org/drawingml/2006/main" name="Science Poster">
  <a:themeElements>
    <a:clrScheme name="Science Poster">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solidFill>
        <a:ln>
          <a:noFill/>
        </a:ln>
      </a:spPr>
      <a:bodyPr rtlCol="0" anchor="ctr"/>
      <a:lstStyle>
        <a:defPPr algn="ctr">
          <a:defRPr sz="6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6000" dirty="0" err="1" smtClean="0"/>
        </a:defPPr>
      </a:lstStyle>
    </a:txDef>
  </a:objectDefaults>
  <a:extraClrSchemeLst/>
  <a:extLst>
    <a:ext uri="{05A4C25C-085E-4340-85A3-A5531E510DB2}">
      <thm15:themeFamily xmlns:thm15="http://schemas.microsoft.com/office/thememl/2012/main" name="Presentation2" id="{A3AC1795-03CA-4218-8E9C-394F2C72EB71}" vid="{9E91E023-53D0-48CE-AFD1-CE3DA49243D0}"/>
    </a:ext>
  </a:extLst>
</a:theme>
</file>

<file path=ppt/theme/theme2.xml><?xml version="1.0" encoding="utf-8"?>
<a:theme xmlns:a="http://schemas.openxmlformats.org/drawingml/2006/main" name="Office Theme">
  <a:themeElements>
    <a:clrScheme name="Science Poster">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Science Poster">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295</TotalTime>
  <Words>481</Words>
  <Application>Microsoft Office PowerPoint</Application>
  <PresentationFormat>Custom</PresentationFormat>
  <Paragraphs>60</Paragraphs>
  <Slides>1</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Science Poster</vt:lpstr>
      <vt:lpstr>Preventing Covid-19 contamination in the workplace Our support as an External Protection and Prevention Service during the Covid-19 pandemic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Project Title</dc:title>
  <dc:creator/>
  <cp:lastModifiedBy>Van Soom Ulrik</cp:lastModifiedBy>
  <cp:revision>6</cp:revision>
  <dcterms:created xsi:type="dcterms:W3CDTF">2013-01-20T21:20:28Z</dcterms:created>
  <dcterms:modified xsi:type="dcterms:W3CDTF">2022-12-02T08:10:00Z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0x0101007C1D5F340F01F94FA2FD29A5E6DC872E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