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3" r:id="rId5"/>
    <p:sldMasterId id="2147483776" r:id="rId6"/>
  </p:sldMasterIdLst>
  <p:notesMasterIdLst>
    <p:notesMasterId r:id="rId8"/>
  </p:notesMasterIdLst>
  <p:handoutMasterIdLst>
    <p:handoutMasterId r:id="rId9"/>
  </p:handoutMasterIdLst>
  <p:sldIdLst>
    <p:sldId id="3195" r:id="rId7"/>
  </p:sldIdLst>
  <p:sldSz cx="12192000" cy="6858000"/>
  <p:notesSz cx="6858000" cy="9144000"/>
  <p:custDataLst>
    <p:tags r:id="rId10"/>
  </p:custDataLst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3"/>
    <a:srgbClr val="008ECC"/>
    <a:srgbClr val="003963"/>
    <a:srgbClr val="62B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04935-8831-489A-A00B-15182D111731}" v="4" dt="2022-11-25T13:04:15.653"/>
  </p1510:revLst>
</p1510:revInfo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88050" autoAdjust="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848F3A0-CF5A-450B-9D37-A32930088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6744EF1-3A0E-4E57-BD64-270FEAA064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E8D55378-43E4-4EA0-B43A-B0927F3DE17D}" type="datetimeFigureOut">
              <a:rPr lang="nl-BE" altLang="nl-BE"/>
              <a:pPr/>
              <a:t>28/11/2022</a:t>
            </a:fld>
            <a:endParaRPr lang="nl-BE" alt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32B2B3A-CBB7-4C94-9FFF-2546372070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9D8A81-5EEB-4EDB-AE90-CB5AF9CD42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7CAAA8E6-8A79-4088-8193-842EF55CFB24}" type="slidenum">
              <a:rPr lang="nl-BE" altLang="nl-BE"/>
              <a:pPr/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DFEFBE1-C60C-48F5-B681-F816BD3337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DD82E5E-C779-40DA-8811-F75B1EDD0B2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FF40A326-DE18-4324-AC0D-08C19FFB9C14}" type="datetimeFigureOut">
              <a:rPr lang="nl-BE" altLang="nl-BE"/>
              <a:pPr/>
              <a:t>28/11/2022</a:t>
            </a:fld>
            <a:endParaRPr lang="nl-BE" altLang="nl-BE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587048C9-FDE2-4A58-9EFF-56F21D729E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 dirty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05E541BD-89EC-4A66-895D-F71F91DD6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Klikken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  <a:endParaRPr lang="nl-BE" noProof="0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E6C1D01-D07A-42DC-8AA1-1E60DDF1A0E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E68559-1D6D-45A5-91EC-7866DA11E2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54AC5A2E-8BAF-4304-BF6E-842EB522E8AB}" type="slidenum">
              <a:rPr lang="nl-BE" altLang="nl-BE"/>
              <a:pPr/>
              <a:t>‹#›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>
            <a:extLst>
              <a:ext uri="{FF2B5EF4-FFF2-40B4-BE49-F238E27FC236}">
                <a16:creationId xmlns:a16="http://schemas.microsoft.com/office/drawing/2014/main" id="{C67D99EA-586F-485C-9AB3-2ADBEFD78E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4" name="Notes Placeholder 2">
            <a:extLst>
              <a:ext uri="{FF2B5EF4-FFF2-40B4-BE49-F238E27FC236}">
                <a16:creationId xmlns:a16="http://schemas.microsoft.com/office/drawing/2014/main" id="{A2E68429-00E6-46A2-97C5-759AD0E7D5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BE" altLang="nl-BE" dirty="0"/>
          </a:p>
        </p:txBody>
      </p:sp>
      <p:sp>
        <p:nvSpPr>
          <p:cNvPr id="141315" name="Slide Number Placeholder 3">
            <a:extLst>
              <a:ext uri="{FF2B5EF4-FFF2-40B4-BE49-F238E27FC236}">
                <a16:creationId xmlns:a16="http://schemas.microsoft.com/office/drawing/2014/main" id="{29BA59EC-CF9F-497B-B2A0-6D5A1B199A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fld id="{26B91C0A-7729-4B30-A5AC-C566F974AAC8}" type="slidenum">
              <a:rPr lang="nl-BE" altLang="nl-BE">
                <a:latin typeface="Candara" panose="020E0502030303020204" pitchFamily="34" charset="0"/>
              </a:rPr>
              <a:pPr/>
              <a:t>1</a:t>
            </a:fld>
            <a:endParaRPr lang="nl-BE" altLang="nl-BE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7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337661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8" y="1825625"/>
            <a:ext cx="5931858" cy="484159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1858" h="484159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31858" y="4841596"/>
                </a:lnTo>
                <a:cubicBezTo>
                  <a:pt x="3452736" y="4485623"/>
                  <a:pt x="1999324" y="4437996"/>
                  <a:pt x="0" y="441166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13071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4"/>
          <p:cNvSpPr>
            <a:spLocks noGrp="1"/>
          </p:cNvSpPr>
          <p:nvPr>
            <p:ph type="pic" sz="quarter" idx="15"/>
          </p:nvPr>
        </p:nvSpPr>
        <p:spPr>
          <a:xfrm>
            <a:off x="6269668" y="4171915"/>
            <a:ext cx="5931858" cy="249530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8626 w 5931858"/>
              <a:gd name="connsiteY0" fmla="*/ 2355011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8626 w 5931858"/>
              <a:gd name="connsiteY5" fmla="*/ 2355011 h 4841596"/>
              <a:gd name="connsiteX0" fmla="*/ 8626 w 5931858"/>
              <a:gd name="connsiteY0" fmla="*/ 2355011 h 4841596"/>
              <a:gd name="connsiteX1" fmla="*/ 5922333 w 5931858"/>
              <a:gd name="connsiteY1" fmla="*/ 0 h 4841596"/>
              <a:gd name="connsiteX2" fmla="*/ 5927357 w 5931858"/>
              <a:gd name="connsiteY2" fmla="*/ 234629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8626 w 5931858"/>
              <a:gd name="connsiteY5" fmla="*/ 2355011 h 4841596"/>
              <a:gd name="connsiteX0" fmla="*/ 8626 w 5931858"/>
              <a:gd name="connsiteY0" fmla="*/ 8721 h 2495306"/>
              <a:gd name="connsiteX1" fmla="*/ 5927357 w 5931858"/>
              <a:gd name="connsiteY1" fmla="*/ 0 h 2495306"/>
              <a:gd name="connsiteX2" fmla="*/ 5931858 w 5931858"/>
              <a:gd name="connsiteY2" fmla="*/ 2495306 h 2495306"/>
              <a:gd name="connsiteX3" fmla="*/ 0 w 5931858"/>
              <a:gd name="connsiteY3" fmla="*/ 2065373 h 2495306"/>
              <a:gd name="connsiteX4" fmla="*/ 8626 w 5931858"/>
              <a:gd name="connsiteY4" fmla="*/ 8721 h 249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1858" h="2495306">
                <a:moveTo>
                  <a:pt x="8626" y="8721"/>
                </a:moveTo>
                <a:lnTo>
                  <a:pt x="5927357" y="0"/>
                </a:lnTo>
                <a:cubicBezTo>
                  <a:pt x="5928857" y="831769"/>
                  <a:pt x="5930358" y="1663537"/>
                  <a:pt x="5931858" y="2495306"/>
                </a:cubicBezTo>
                <a:cubicBezTo>
                  <a:pt x="3452736" y="2139333"/>
                  <a:pt x="1999324" y="2091706"/>
                  <a:pt x="0" y="2065373"/>
                </a:cubicBezTo>
                <a:cubicBezTo>
                  <a:pt x="2875" y="1379822"/>
                  <a:pt x="5751" y="694272"/>
                  <a:pt x="8626" y="872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7" y="1825625"/>
            <a:ext cx="5922333" cy="206589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51956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" y="1825626"/>
            <a:ext cx="5922333" cy="488611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6" fmla="*/ 0 w 5922333"/>
              <a:gd name="connsiteY6" fmla="*/ 0 h 44116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0 w 5922333"/>
              <a:gd name="connsiteY6" fmla="*/ 0 h 488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488611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22333" y="4411663"/>
                </a:lnTo>
                <a:cubicBezTo>
                  <a:pt x="3965475" y="4443293"/>
                  <a:pt x="1861968" y="4543935"/>
                  <a:pt x="0" y="4886116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6269667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775801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5"/>
          </p:nvPr>
        </p:nvSpPr>
        <p:spPr>
          <a:xfrm>
            <a:off x="1" y="4163385"/>
            <a:ext cx="5922333" cy="2548357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6" fmla="*/ 0 w 5922333"/>
              <a:gd name="connsiteY6" fmla="*/ 0 h 44116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0 w 5922333"/>
              <a:gd name="connsiteY6" fmla="*/ 0 h 4886116"/>
              <a:gd name="connsiteX0" fmla="*/ 146649 w 5922333"/>
              <a:gd name="connsiteY0" fmla="*/ 396815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146649 w 5922333"/>
              <a:gd name="connsiteY6" fmla="*/ 396815 h 4886116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4411663 h 4886116"/>
              <a:gd name="connsiteX3" fmla="*/ 0 w 5922333"/>
              <a:gd name="connsiteY3" fmla="*/ 4886116 h 4886116"/>
              <a:gd name="connsiteX4" fmla="*/ 0 w 5922333"/>
              <a:gd name="connsiteY4" fmla="*/ 0 h 4886116"/>
              <a:gd name="connsiteX0" fmla="*/ 0 w 5922333"/>
              <a:gd name="connsiteY0" fmla="*/ 0 h 4886116"/>
              <a:gd name="connsiteX1" fmla="*/ 5922333 w 5922333"/>
              <a:gd name="connsiteY1" fmla="*/ 2372264 h 4886116"/>
              <a:gd name="connsiteX2" fmla="*/ 5922333 w 5922333"/>
              <a:gd name="connsiteY2" fmla="*/ 4411663 h 4886116"/>
              <a:gd name="connsiteX3" fmla="*/ 0 w 5922333"/>
              <a:gd name="connsiteY3" fmla="*/ 4886116 h 4886116"/>
              <a:gd name="connsiteX4" fmla="*/ 0 w 5922333"/>
              <a:gd name="connsiteY4" fmla="*/ 0 h 4886116"/>
              <a:gd name="connsiteX0" fmla="*/ 8627 w 5922333"/>
              <a:gd name="connsiteY0" fmla="*/ 0 h 2548357"/>
              <a:gd name="connsiteX1" fmla="*/ 5922333 w 5922333"/>
              <a:gd name="connsiteY1" fmla="*/ 34505 h 2548357"/>
              <a:gd name="connsiteX2" fmla="*/ 5922333 w 5922333"/>
              <a:gd name="connsiteY2" fmla="*/ 2073904 h 2548357"/>
              <a:gd name="connsiteX3" fmla="*/ 0 w 5922333"/>
              <a:gd name="connsiteY3" fmla="*/ 2548357 h 2548357"/>
              <a:gd name="connsiteX4" fmla="*/ 8627 w 5922333"/>
              <a:gd name="connsiteY4" fmla="*/ 0 h 2548357"/>
              <a:gd name="connsiteX0" fmla="*/ 8627 w 5922333"/>
              <a:gd name="connsiteY0" fmla="*/ 0 h 2548357"/>
              <a:gd name="connsiteX1" fmla="*/ 5922333 w 5922333"/>
              <a:gd name="connsiteY1" fmla="*/ 8625 h 2548357"/>
              <a:gd name="connsiteX2" fmla="*/ 5922333 w 5922333"/>
              <a:gd name="connsiteY2" fmla="*/ 2073904 h 2548357"/>
              <a:gd name="connsiteX3" fmla="*/ 0 w 5922333"/>
              <a:gd name="connsiteY3" fmla="*/ 2548357 h 2548357"/>
              <a:gd name="connsiteX4" fmla="*/ 8627 w 5922333"/>
              <a:gd name="connsiteY4" fmla="*/ 0 h 254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2333" h="2548357">
                <a:moveTo>
                  <a:pt x="8627" y="0"/>
                </a:moveTo>
                <a:lnTo>
                  <a:pt x="5922333" y="8625"/>
                </a:lnTo>
                <a:lnTo>
                  <a:pt x="5922333" y="2073904"/>
                </a:lnTo>
                <a:cubicBezTo>
                  <a:pt x="3965475" y="2105534"/>
                  <a:pt x="1861968" y="2206176"/>
                  <a:pt x="0" y="2548357"/>
                </a:cubicBezTo>
                <a:cubicBezTo>
                  <a:pt x="2876" y="1698905"/>
                  <a:pt x="5751" y="849452"/>
                  <a:pt x="862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6269667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9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" y="1825625"/>
            <a:ext cx="5922333" cy="206589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153572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1819276"/>
            <a:ext cx="12204338" cy="5054072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1729118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1729118 h 6532728"/>
              <a:gd name="connsiteX0" fmla="*/ 2806 w 12195741"/>
              <a:gd name="connsiteY0" fmla="*/ 1729118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1729118 h 6532728"/>
              <a:gd name="connsiteX0" fmla="*/ 2806 w 12204338"/>
              <a:gd name="connsiteY0" fmla="*/ 0 h 4803610"/>
              <a:gd name="connsiteX1" fmla="*/ 12204331 w 12204338"/>
              <a:gd name="connsiteY1" fmla="*/ 0 h 4803610"/>
              <a:gd name="connsiteX2" fmla="*/ 12195741 w 12204338"/>
              <a:gd name="connsiteY2" fmla="*/ 4800805 h 4803610"/>
              <a:gd name="connsiteX3" fmla="*/ 0 w 12204338"/>
              <a:gd name="connsiteY3" fmla="*/ 4803610 h 4803610"/>
              <a:gd name="connsiteX4" fmla="*/ 2806 w 12204338"/>
              <a:gd name="connsiteY4" fmla="*/ 0 h 480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4803610">
                <a:moveTo>
                  <a:pt x="2806" y="0"/>
                </a:moveTo>
                <a:lnTo>
                  <a:pt x="12204331" y="0"/>
                </a:lnTo>
                <a:cubicBezTo>
                  <a:pt x="12204643" y="2176641"/>
                  <a:pt x="12195429" y="2624164"/>
                  <a:pt x="12195741" y="4800805"/>
                </a:cubicBezTo>
                <a:cubicBezTo>
                  <a:pt x="7929500" y="4234957"/>
                  <a:pt x="3966391" y="4280808"/>
                  <a:pt x="0" y="4803610"/>
                </a:cubicBezTo>
                <a:cubicBezTo>
                  <a:pt x="0" y="2698994"/>
                  <a:pt x="2806" y="2104616"/>
                  <a:pt x="28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24491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3771900"/>
            <a:ext cx="12204338" cy="310144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3657402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3657402 h 6532728"/>
              <a:gd name="connsiteX0" fmla="*/ 2806 w 12195741"/>
              <a:gd name="connsiteY0" fmla="*/ 3657402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3657402 h 6532728"/>
              <a:gd name="connsiteX0" fmla="*/ 2806 w 12204338"/>
              <a:gd name="connsiteY0" fmla="*/ 72424 h 2947750"/>
              <a:gd name="connsiteX1" fmla="*/ 12204331 w 12204338"/>
              <a:gd name="connsiteY1" fmla="*/ 0 h 2947750"/>
              <a:gd name="connsiteX2" fmla="*/ 12195741 w 12204338"/>
              <a:gd name="connsiteY2" fmla="*/ 2944945 h 2947750"/>
              <a:gd name="connsiteX3" fmla="*/ 0 w 12204338"/>
              <a:gd name="connsiteY3" fmla="*/ 2947750 h 2947750"/>
              <a:gd name="connsiteX4" fmla="*/ 2806 w 12204338"/>
              <a:gd name="connsiteY4" fmla="*/ 72424 h 2947750"/>
              <a:gd name="connsiteX0" fmla="*/ 12331 w 12204338"/>
              <a:gd name="connsiteY0" fmla="*/ 9053 h 2947750"/>
              <a:gd name="connsiteX1" fmla="*/ 12204331 w 12204338"/>
              <a:gd name="connsiteY1" fmla="*/ 0 h 2947750"/>
              <a:gd name="connsiteX2" fmla="*/ 12195741 w 12204338"/>
              <a:gd name="connsiteY2" fmla="*/ 2944945 h 2947750"/>
              <a:gd name="connsiteX3" fmla="*/ 0 w 12204338"/>
              <a:gd name="connsiteY3" fmla="*/ 2947750 h 2947750"/>
              <a:gd name="connsiteX4" fmla="*/ 12331 w 12204338"/>
              <a:gd name="connsiteY4" fmla="*/ 9053 h 29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2947750">
                <a:moveTo>
                  <a:pt x="12331" y="9053"/>
                </a:moveTo>
                <a:lnTo>
                  <a:pt x="12204331" y="0"/>
                </a:lnTo>
                <a:cubicBezTo>
                  <a:pt x="12204643" y="2176641"/>
                  <a:pt x="12195429" y="768304"/>
                  <a:pt x="12195741" y="2944945"/>
                </a:cubicBezTo>
                <a:cubicBezTo>
                  <a:pt x="7929500" y="2379097"/>
                  <a:pt x="3966391" y="2424948"/>
                  <a:pt x="0" y="2947750"/>
                </a:cubicBezTo>
                <a:cubicBezTo>
                  <a:pt x="0" y="843134"/>
                  <a:pt x="12331" y="2113669"/>
                  <a:pt x="12331" y="905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5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4535487" y="2022670"/>
            <a:ext cx="3121025" cy="936625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88682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5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4535487" y="2022670"/>
            <a:ext cx="3121025" cy="936625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jdelijke aanduiding voor afbeelding 3"/>
          <p:cNvSpPr>
            <a:spLocks noGrp="1"/>
          </p:cNvSpPr>
          <p:nvPr>
            <p:ph type="pic" sz="quarter" idx="16"/>
          </p:nvPr>
        </p:nvSpPr>
        <p:spPr>
          <a:xfrm>
            <a:off x="-3174" y="3767588"/>
            <a:ext cx="6956066" cy="3106196"/>
          </a:xfrm>
          <a:custGeom>
            <a:avLst/>
            <a:gdLst>
              <a:gd name="connsiteX0" fmla="*/ 0 w 6956066"/>
              <a:gd name="connsiteY0" fmla="*/ 0 h 3086100"/>
              <a:gd name="connsiteX1" fmla="*/ 6956066 w 6956066"/>
              <a:gd name="connsiteY1" fmla="*/ 0 h 3086100"/>
              <a:gd name="connsiteX2" fmla="*/ 6956066 w 6956066"/>
              <a:gd name="connsiteY2" fmla="*/ 0 h 3086100"/>
              <a:gd name="connsiteX3" fmla="*/ 6956066 w 6956066"/>
              <a:gd name="connsiteY3" fmla="*/ 3086100 h 3086100"/>
              <a:gd name="connsiteX4" fmla="*/ 0 w 6956066"/>
              <a:gd name="connsiteY4" fmla="*/ 3086100 h 3086100"/>
              <a:gd name="connsiteX5" fmla="*/ 0 w 6956066"/>
              <a:gd name="connsiteY5" fmla="*/ 0 h 3086100"/>
              <a:gd name="connsiteX0" fmla="*/ 0 w 6956066"/>
              <a:gd name="connsiteY0" fmla="*/ 0 h 3086100"/>
              <a:gd name="connsiteX1" fmla="*/ 6956066 w 6956066"/>
              <a:gd name="connsiteY1" fmla="*/ 0 h 3086100"/>
              <a:gd name="connsiteX2" fmla="*/ 6956066 w 6956066"/>
              <a:gd name="connsiteY2" fmla="*/ 0 h 3086100"/>
              <a:gd name="connsiteX3" fmla="*/ 6956065 w 6956066"/>
              <a:gd name="connsiteY3" fmla="*/ 2676345 h 3086100"/>
              <a:gd name="connsiteX4" fmla="*/ 6956066 w 6956066"/>
              <a:gd name="connsiteY4" fmla="*/ 3086100 h 3086100"/>
              <a:gd name="connsiteX5" fmla="*/ 0 w 6956066"/>
              <a:gd name="connsiteY5" fmla="*/ 3086100 h 3086100"/>
              <a:gd name="connsiteX6" fmla="*/ 0 w 6956066"/>
              <a:gd name="connsiteY6" fmla="*/ 0 h 3086100"/>
              <a:gd name="connsiteX0" fmla="*/ 0 w 6956066"/>
              <a:gd name="connsiteY0" fmla="*/ 0 h 3292561"/>
              <a:gd name="connsiteX1" fmla="*/ 6956066 w 6956066"/>
              <a:gd name="connsiteY1" fmla="*/ 0 h 3292561"/>
              <a:gd name="connsiteX2" fmla="*/ 6956066 w 6956066"/>
              <a:gd name="connsiteY2" fmla="*/ 0 h 3292561"/>
              <a:gd name="connsiteX3" fmla="*/ 6956065 w 6956066"/>
              <a:gd name="connsiteY3" fmla="*/ 2676345 h 3292561"/>
              <a:gd name="connsiteX4" fmla="*/ 0 w 6956066"/>
              <a:gd name="connsiteY4" fmla="*/ 3086100 h 3292561"/>
              <a:gd name="connsiteX5" fmla="*/ 0 w 6956066"/>
              <a:gd name="connsiteY5" fmla="*/ 0 h 3292561"/>
              <a:gd name="connsiteX0" fmla="*/ 0 w 6956066"/>
              <a:gd name="connsiteY0" fmla="*/ 0 h 3307786"/>
              <a:gd name="connsiteX1" fmla="*/ 6956066 w 6956066"/>
              <a:gd name="connsiteY1" fmla="*/ 0 h 3307786"/>
              <a:gd name="connsiteX2" fmla="*/ 6956066 w 6956066"/>
              <a:gd name="connsiteY2" fmla="*/ 0 h 3307786"/>
              <a:gd name="connsiteX3" fmla="*/ 6956065 w 6956066"/>
              <a:gd name="connsiteY3" fmla="*/ 2676345 h 3307786"/>
              <a:gd name="connsiteX4" fmla="*/ 0 w 6956066"/>
              <a:gd name="connsiteY4" fmla="*/ 3106196 h 3307786"/>
              <a:gd name="connsiteX5" fmla="*/ 0 w 6956066"/>
              <a:gd name="connsiteY5" fmla="*/ 0 h 330778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56066" h="3106196">
                <a:moveTo>
                  <a:pt x="0" y="0"/>
                </a:moveTo>
                <a:lnTo>
                  <a:pt x="6956066" y="0"/>
                </a:lnTo>
                <a:lnTo>
                  <a:pt x="6956066" y="0"/>
                </a:lnTo>
                <a:cubicBezTo>
                  <a:pt x="6956066" y="892115"/>
                  <a:pt x="6956065" y="1784230"/>
                  <a:pt x="6956065" y="2676345"/>
                </a:cubicBezTo>
                <a:cubicBezTo>
                  <a:pt x="5244062" y="2673205"/>
                  <a:pt x="1938092" y="2748385"/>
                  <a:pt x="0" y="310619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9" name="Tijdelijke aanduiding voor afbeelding 3"/>
          <p:cNvSpPr>
            <a:spLocks noGrp="1"/>
          </p:cNvSpPr>
          <p:nvPr>
            <p:ph type="pic" sz="quarter" idx="17"/>
          </p:nvPr>
        </p:nvSpPr>
        <p:spPr>
          <a:xfrm>
            <a:off x="7073660" y="3767587"/>
            <a:ext cx="5123365" cy="3101172"/>
          </a:xfrm>
          <a:custGeom>
            <a:avLst/>
            <a:gdLst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0 w 5239108"/>
              <a:gd name="connsiteY4" fmla="*/ 3086100 h 3086100"/>
              <a:gd name="connsiteX5" fmla="*/ 0 w 5239108"/>
              <a:gd name="connsiteY5" fmla="*/ 0 h 3086100"/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0 w 5239108"/>
              <a:gd name="connsiteY4" fmla="*/ 3086100 h 3086100"/>
              <a:gd name="connsiteX5" fmla="*/ 567 w 5239108"/>
              <a:gd name="connsiteY5" fmla="*/ 2673406 h 3086100"/>
              <a:gd name="connsiteX6" fmla="*/ 0 w 5239108"/>
              <a:gd name="connsiteY6" fmla="*/ 0 h 3086100"/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567 w 5239108"/>
              <a:gd name="connsiteY4" fmla="*/ 2673406 h 3086100"/>
              <a:gd name="connsiteX5" fmla="*/ 0 w 5239108"/>
              <a:gd name="connsiteY5" fmla="*/ 0 h 3086100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4133" h="3101172">
                <a:moveTo>
                  <a:pt x="0" y="0"/>
                </a:moveTo>
                <a:lnTo>
                  <a:pt x="5239108" y="0"/>
                </a:lnTo>
                <a:lnTo>
                  <a:pt x="5239108" y="0"/>
                </a:lnTo>
                <a:lnTo>
                  <a:pt x="5244133" y="3101172"/>
                </a:lnTo>
                <a:cubicBezTo>
                  <a:pt x="3888164" y="2873172"/>
                  <a:pt x="1823785" y="2710488"/>
                  <a:pt x="567" y="267340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5069838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9">
            <a:extLst>
              <a:ext uri="{FF2B5EF4-FFF2-40B4-BE49-F238E27FC236}">
                <a16:creationId xmlns:a16="http://schemas.microsoft.com/office/drawing/2014/main" id="{EDB8F0F7-D753-475B-A0E9-71EAFACDF9A5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6" name="Graphic 26">
            <a:extLst>
              <a:ext uri="{FF2B5EF4-FFF2-40B4-BE49-F238E27FC236}">
                <a16:creationId xmlns:a16="http://schemas.microsoft.com/office/drawing/2014/main" id="{48C57F8F-3FE1-4C55-81DB-5B22DC7800B6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7" name="Graphic 26">
              <a:extLst>
                <a:ext uri="{FF2B5EF4-FFF2-40B4-BE49-F238E27FC236}">
                  <a16:creationId xmlns:a16="http://schemas.microsoft.com/office/drawing/2014/main" id="{C20BDBCC-ACF5-4FC8-B17A-1AA5EC708234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3" name="Vrije vorm: vorm 63">
                <a:extLst>
                  <a:ext uri="{FF2B5EF4-FFF2-40B4-BE49-F238E27FC236}">
                    <a16:creationId xmlns:a16="http://schemas.microsoft.com/office/drawing/2014/main" id="{D921C47D-9CAA-4475-95F9-66BC129283FF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4" name="Vrije vorm: vorm 64">
                <a:extLst>
                  <a:ext uri="{FF2B5EF4-FFF2-40B4-BE49-F238E27FC236}">
                    <a16:creationId xmlns:a16="http://schemas.microsoft.com/office/drawing/2014/main" id="{BAD52FC5-224C-4619-A2E6-103295E0B3DC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5" name="Vrije vorm: vorm 65">
                <a:extLst>
                  <a:ext uri="{FF2B5EF4-FFF2-40B4-BE49-F238E27FC236}">
                    <a16:creationId xmlns:a16="http://schemas.microsoft.com/office/drawing/2014/main" id="{30C73F39-B625-4DCF-B274-055BA5D4E914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8" name="Vrije vorm: vorm 58">
              <a:extLst>
                <a:ext uri="{FF2B5EF4-FFF2-40B4-BE49-F238E27FC236}">
                  <a16:creationId xmlns:a16="http://schemas.microsoft.com/office/drawing/2014/main" id="{26DC3A19-87F2-40C6-8694-7966B7827ED3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9" name="Vrije vorm: vorm 59">
              <a:extLst>
                <a:ext uri="{FF2B5EF4-FFF2-40B4-BE49-F238E27FC236}">
                  <a16:creationId xmlns:a16="http://schemas.microsoft.com/office/drawing/2014/main" id="{E1EE3954-E22B-4E35-9DBD-F8F23D06629C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0" name="Vrije vorm: vorm 60">
              <a:extLst>
                <a:ext uri="{FF2B5EF4-FFF2-40B4-BE49-F238E27FC236}">
                  <a16:creationId xmlns:a16="http://schemas.microsoft.com/office/drawing/2014/main" id="{9D06B931-B0A4-4C68-ADCB-A9C785BF7FB1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1" name="Vrije vorm: vorm 61">
              <a:extLst>
                <a:ext uri="{FF2B5EF4-FFF2-40B4-BE49-F238E27FC236}">
                  <a16:creationId xmlns:a16="http://schemas.microsoft.com/office/drawing/2014/main" id="{1A13BF3F-1240-43A9-83E5-889746CDD84E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2" name="Vrije vorm: vorm 62">
              <a:extLst>
                <a:ext uri="{FF2B5EF4-FFF2-40B4-BE49-F238E27FC236}">
                  <a16:creationId xmlns:a16="http://schemas.microsoft.com/office/drawing/2014/main" id="{09F55439-AC25-4E30-8B79-42550A2D7DE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7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1819276"/>
            <a:ext cx="12204338" cy="5054072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1729118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1729118 h 6532728"/>
              <a:gd name="connsiteX0" fmla="*/ 2806 w 12195741"/>
              <a:gd name="connsiteY0" fmla="*/ 1729118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1729118 h 6532728"/>
              <a:gd name="connsiteX0" fmla="*/ 2806 w 12204338"/>
              <a:gd name="connsiteY0" fmla="*/ 0 h 4803610"/>
              <a:gd name="connsiteX1" fmla="*/ 12204331 w 12204338"/>
              <a:gd name="connsiteY1" fmla="*/ 0 h 4803610"/>
              <a:gd name="connsiteX2" fmla="*/ 12195741 w 12204338"/>
              <a:gd name="connsiteY2" fmla="*/ 4800805 h 4803610"/>
              <a:gd name="connsiteX3" fmla="*/ 0 w 12204338"/>
              <a:gd name="connsiteY3" fmla="*/ 4803610 h 4803610"/>
              <a:gd name="connsiteX4" fmla="*/ 2806 w 12204338"/>
              <a:gd name="connsiteY4" fmla="*/ 0 h 480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4803610">
                <a:moveTo>
                  <a:pt x="2806" y="0"/>
                </a:moveTo>
                <a:lnTo>
                  <a:pt x="12204331" y="0"/>
                </a:lnTo>
                <a:cubicBezTo>
                  <a:pt x="12204643" y="2176641"/>
                  <a:pt x="12195429" y="2624164"/>
                  <a:pt x="12195741" y="4800805"/>
                </a:cubicBezTo>
                <a:cubicBezTo>
                  <a:pt x="7929500" y="4234957"/>
                  <a:pt x="3966391" y="4280808"/>
                  <a:pt x="0" y="4803610"/>
                </a:cubicBezTo>
                <a:cubicBezTo>
                  <a:pt x="0" y="2698994"/>
                  <a:pt x="2806" y="2104616"/>
                  <a:pt x="28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2433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">
            <a:extLst>
              <a:ext uri="{FF2B5EF4-FFF2-40B4-BE49-F238E27FC236}">
                <a16:creationId xmlns:a16="http://schemas.microsoft.com/office/drawing/2014/main" id="{63EBA92C-58B5-4E7B-9ADF-C054DC6A3F3C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4" name="Graphic 18">
            <a:extLst>
              <a:ext uri="{FF2B5EF4-FFF2-40B4-BE49-F238E27FC236}">
                <a16:creationId xmlns:a16="http://schemas.microsoft.com/office/drawing/2014/main" id="{E42D281A-7AA4-479E-B26D-38E5A5F8368C}"/>
              </a:ext>
            </a:extLst>
          </p:cNvPr>
          <p:cNvGrpSpPr/>
          <p:nvPr/>
        </p:nvGrpSpPr>
        <p:grpSpPr>
          <a:xfrm>
            <a:off x="5992326" y="6516477"/>
            <a:ext cx="207349" cy="298682"/>
            <a:chOff x="1631852" y="5902341"/>
            <a:chExt cx="210688" cy="303492"/>
          </a:xfrm>
          <a:solidFill>
            <a:schemeClr val="bg1"/>
          </a:solidFill>
        </p:grpSpPr>
        <p:sp>
          <p:nvSpPr>
            <p:cNvPr id="17" name="Vrije vorm: vorm 31">
              <a:extLst>
                <a:ext uri="{FF2B5EF4-FFF2-40B4-BE49-F238E27FC236}">
                  <a16:creationId xmlns:a16="http://schemas.microsoft.com/office/drawing/2014/main" id="{129FC267-128B-4AF9-B015-71B4C798BF41}"/>
                </a:ext>
              </a:extLst>
            </p:cNvPr>
            <p:cNvSpPr/>
            <p:nvPr/>
          </p:nvSpPr>
          <p:spPr>
            <a:xfrm>
              <a:off x="1631852" y="5995477"/>
              <a:ext cx="85279" cy="190623"/>
            </a:xfrm>
            <a:custGeom>
              <a:avLst/>
              <a:gdLst>
                <a:gd name="connsiteX0" fmla="*/ 58614 w 85278"/>
                <a:gd name="connsiteY0" fmla="*/ 4690 h 190622"/>
                <a:gd name="connsiteX1" fmla="*/ 59040 w 85278"/>
                <a:gd name="connsiteY1" fmla="*/ 0 h 190622"/>
                <a:gd name="connsiteX2" fmla="*/ 5239 w 85278"/>
                <a:gd name="connsiteY2" fmla="*/ 73992 h 190622"/>
                <a:gd name="connsiteX3" fmla="*/ 4738 w 85278"/>
                <a:gd name="connsiteY3" fmla="*/ 102610 h 190622"/>
                <a:gd name="connsiteX4" fmla="*/ 69650 w 85278"/>
                <a:gd name="connsiteY4" fmla="*/ 193131 h 190622"/>
                <a:gd name="connsiteX5" fmla="*/ 85050 w 85278"/>
                <a:gd name="connsiteY5" fmla="*/ 104416 h 190622"/>
                <a:gd name="connsiteX6" fmla="*/ 58614 w 85278"/>
                <a:gd name="connsiteY6" fmla="*/ 4690 h 190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78" h="190622">
                  <a:moveTo>
                    <a:pt x="58614" y="4690"/>
                  </a:moveTo>
                  <a:lnTo>
                    <a:pt x="59040" y="0"/>
                  </a:lnTo>
                  <a:lnTo>
                    <a:pt x="5239" y="73992"/>
                  </a:lnTo>
                  <a:cubicBezTo>
                    <a:pt x="-1558" y="82068"/>
                    <a:pt x="-1759" y="94258"/>
                    <a:pt x="4738" y="102610"/>
                  </a:cubicBezTo>
                  <a:lnTo>
                    <a:pt x="69650" y="193131"/>
                  </a:lnTo>
                  <a:cubicBezTo>
                    <a:pt x="81664" y="167397"/>
                    <a:pt x="93001" y="140058"/>
                    <a:pt x="85050" y="104416"/>
                  </a:cubicBezTo>
                  <a:cubicBezTo>
                    <a:pt x="78278" y="74042"/>
                    <a:pt x="59191" y="46502"/>
                    <a:pt x="58614" y="4690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8" name="Vrije vorm: vorm 32">
              <a:extLst>
                <a:ext uri="{FF2B5EF4-FFF2-40B4-BE49-F238E27FC236}">
                  <a16:creationId xmlns:a16="http://schemas.microsoft.com/office/drawing/2014/main" id="{0ABDF1CE-C2DE-4E0A-BF52-2949121C4CE6}"/>
                </a:ext>
              </a:extLst>
            </p:cNvPr>
            <p:cNvSpPr/>
            <p:nvPr/>
          </p:nvSpPr>
          <p:spPr>
            <a:xfrm>
              <a:off x="1741014" y="5970395"/>
              <a:ext cx="102836" cy="235770"/>
            </a:xfrm>
            <a:custGeom>
              <a:avLst/>
              <a:gdLst>
                <a:gd name="connsiteX0" fmla="*/ 95227 w 102836"/>
                <a:gd name="connsiteY0" fmla="*/ 84777 h 235770"/>
                <a:gd name="connsiteX1" fmla="*/ 28334 w 102836"/>
                <a:gd name="connsiteY1" fmla="*/ 0 h 235770"/>
                <a:gd name="connsiteX2" fmla="*/ 15793 w 102836"/>
                <a:gd name="connsiteY2" fmla="*/ 15024 h 235770"/>
                <a:gd name="connsiteX3" fmla="*/ 10250 w 102836"/>
                <a:gd name="connsiteY3" fmla="*/ 133511 h 235770"/>
                <a:gd name="connsiteX4" fmla="*/ 26102 w 102836"/>
                <a:gd name="connsiteY4" fmla="*/ 237501 h 235770"/>
                <a:gd name="connsiteX5" fmla="*/ 95227 w 102836"/>
                <a:gd name="connsiteY5" fmla="*/ 131530 h 235770"/>
                <a:gd name="connsiteX6" fmla="*/ 95227 w 102836"/>
                <a:gd name="connsiteY6" fmla="*/ 84777 h 23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836" h="235770">
                  <a:moveTo>
                    <a:pt x="95227" y="84777"/>
                  </a:moveTo>
                  <a:lnTo>
                    <a:pt x="28334" y="0"/>
                  </a:lnTo>
                  <a:cubicBezTo>
                    <a:pt x="28334" y="0"/>
                    <a:pt x="21035" y="6346"/>
                    <a:pt x="15793" y="15024"/>
                  </a:cubicBezTo>
                  <a:cubicBezTo>
                    <a:pt x="443" y="40432"/>
                    <a:pt x="-7759" y="75848"/>
                    <a:pt x="10250" y="133511"/>
                  </a:cubicBezTo>
                  <a:cubicBezTo>
                    <a:pt x="20684" y="166895"/>
                    <a:pt x="25249" y="194385"/>
                    <a:pt x="26102" y="237501"/>
                  </a:cubicBezTo>
                  <a:lnTo>
                    <a:pt x="95227" y="131530"/>
                  </a:lnTo>
                  <a:cubicBezTo>
                    <a:pt x="105837" y="118011"/>
                    <a:pt x="105837" y="98296"/>
                    <a:pt x="95227" y="84777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33">
              <a:extLst>
                <a:ext uri="{FF2B5EF4-FFF2-40B4-BE49-F238E27FC236}">
                  <a16:creationId xmlns:a16="http://schemas.microsoft.com/office/drawing/2014/main" id="{DFF3D0CB-2438-4D0B-A176-BBD140EA13EE}"/>
                </a:ext>
              </a:extLst>
            </p:cNvPr>
            <p:cNvSpPr/>
            <p:nvPr/>
          </p:nvSpPr>
          <p:spPr>
            <a:xfrm>
              <a:off x="1694258" y="5902341"/>
              <a:ext cx="60197" cy="65213"/>
            </a:xfrm>
            <a:custGeom>
              <a:avLst/>
              <a:gdLst>
                <a:gd name="connsiteX0" fmla="*/ 58661 w 60196"/>
                <a:gd name="connsiteY0" fmla="*/ 42672 h 65213"/>
                <a:gd name="connsiteX1" fmla="*/ 41706 w 60196"/>
                <a:gd name="connsiteY1" fmla="*/ 1462 h 65213"/>
                <a:gd name="connsiteX2" fmla="*/ 2102 w 60196"/>
                <a:gd name="connsiteY2" fmla="*/ 23283 h 65213"/>
                <a:gd name="connsiteX3" fmla="*/ 19057 w 60196"/>
                <a:gd name="connsiteY3" fmla="*/ 64518 h 65213"/>
                <a:gd name="connsiteX4" fmla="*/ 58661 w 60196"/>
                <a:gd name="connsiteY4" fmla="*/ 42672 h 6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196" h="65213">
                  <a:moveTo>
                    <a:pt x="58661" y="42672"/>
                  </a:moveTo>
                  <a:cubicBezTo>
                    <a:pt x="64907" y="25265"/>
                    <a:pt x="57332" y="6829"/>
                    <a:pt x="41706" y="1462"/>
                  </a:cubicBezTo>
                  <a:cubicBezTo>
                    <a:pt x="26105" y="-3881"/>
                    <a:pt x="8347" y="5876"/>
                    <a:pt x="2102" y="23283"/>
                  </a:cubicBezTo>
                  <a:cubicBezTo>
                    <a:pt x="-4169" y="40690"/>
                    <a:pt x="4208" y="59426"/>
                    <a:pt x="19057" y="64518"/>
                  </a:cubicBezTo>
                  <a:cubicBezTo>
                    <a:pt x="33880" y="69585"/>
                    <a:pt x="52391" y="60078"/>
                    <a:pt x="58661" y="42672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24" name="Vrije vorm: vorm 35">
            <a:extLst>
              <a:ext uri="{FF2B5EF4-FFF2-40B4-BE49-F238E27FC236}">
                <a16:creationId xmlns:a16="http://schemas.microsoft.com/office/drawing/2014/main" id="{F9737F19-0D6D-4F5F-BB0F-A96EAA9B91F7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30" name="Graphic 26">
            <a:extLst>
              <a:ext uri="{FF2B5EF4-FFF2-40B4-BE49-F238E27FC236}">
                <a16:creationId xmlns:a16="http://schemas.microsoft.com/office/drawing/2014/main" id="{FED77060-49E3-4EE5-997C-816C6ACDA326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31" name="Graphic 26">
              <a:extLst>
                <a:ext uri="{FF2B5EF4-FFF2-40B4-BE49-F238E27FC236}">
                  <a16:creationId xmlns:a16="http://schemas.microsoft.com/office/drawing/2014/main" id="{D15D7EF2-ED91-404A-B7BF-3F31B817C404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37" name="Vrije vorm: vorm 43">
                <a:extLst>
                  <a:ext uri="{FF2B5EF4-FFF2-40B4-BE49-F238E27FC236}">
                    <a16:creationId xmlns:a16="http://schemas.microsoft.com/office/drawing/2014/main" id="{180B7780-8ECE-4A4D-A81E-CBB216F7E314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8" name="Vrije vorm: vorm 44">
                <a:extLst>
                  <a:ext uri="{FF2B5EF4-FFF2-40B4-BE49-F238E27FC236}">
                    <a16:creationId xmlns:a16="http://schemas.microsoft.com/office/drawing/2014/main" id="{A7BF0FEB-022F-4D6E-B564-2610891E6B85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9" name="Vrije vorm: vorm 45">
                <a:extLst>
                  <a:ext uri="{FF2B5EF4-FFF2-40B4-BE49-F238E27FC236}">
                    <a16:creationId xmlns:a16="http://schemas.microsoft.com/office/drawing/2014/main" id="{2D12A564-69C8-4C87-817D-11839DBA42D7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2" name="Vrije vorm: vorm 38">
              <a:extLst>
                <a:ext uri="{FF2B5EF4-FFF2-40B4-BE49-F238E27FC236}">
                  <a16:creationId xmlns:a16="http://schemas.microsoft.com/office/drawing/2014/main" id="{F527C6DA-B33F-4CFB-943B-1469B62F2756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9">
              <a:extLst>
                <a:ext uri="{FF2B5EF4-FFF2-40B4-BE49-F238E27FC236}">
                  <a16:creationId xmlns:a16="http://schemas.microsoft.com/office/drawing/2014/main" id="{AD22DF27-4FD4-4EB1-8E43-E88521D08837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40">
              <a:extLst>
                <a:ext uri="{FF2B5EF4-FFF2-40B4-BE49-F238E27FC236}">
                  <a16:creationId xmlns:a16="http://schemas.microsoft.com/office/drawing/2014/main" id="{C1C6F0E7-9383-4A52-9C15-63737FB300F1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5" name="Vrije vorm: vorm 41">
              <a:extLst>
                <a:ext uri="{FF2B5EF4-FFF2-40B4-BE49-F238E27FC236}">
                  <a16:creationId xmlns:a16="http://schemas.microsoft.com/office/drawing/2014/main" id="{4DB8B10D-B7BB-4E51-A370-587D110C25C8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6" name="Vrije vorm: vorm 42">
              <a:extLst>
                <a:ext uri="{FF2B5EF4-FFF2-40B4-BE49-F238E27FC236}">
                  <a16:creationId xmlns:a16="http://schemas.microsoft.com/office/drawing/2014/main" id="{BBC7BB08-DA25-4CF8-B8DF-911F349A186E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40" name="Rechte verbindingslijn 29">
            <a:extLst>
              <a:ext uri="{FF2B5EF4-FFF2-40B4-BE49-F238E27FC236}">
                <a16:creationId xmlns:a16="http://schemas.microsoft.com/office/drawing/2014/main" id="{B04D89B2-A867-4268-A3B2-A4C54EB84826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6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8382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35179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61976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8877299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17704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7" name="Tijdelijke aanduiding voor afbeelding 24"/>
          <p:cNvSpPr>
            <a:spLocks noGrp="1"/>
          </p:cNvSpPr>
          <p:nvPr>
            <p:ph type="pic" sz="quarter" idx="18"/>
          </p:nvPr>
        </p:nvSpPr>
        <p:spPr>
          <a:xfrm>
            <a:off x="44501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8" name="Tijdelijke aanduiding voor afbeelding 24"/>
          <p:cNvSpPr>
            <a:spLocks noGrp="1"/>
          </p:cNvSpPr>
          <p:nvPr>
            <p:ph type="pic" sz="quarter" idx="19"/>
          </p:nvPr>
        </p:nvSpPr>
        <p:spPr>
          <a:xfrm>
            <a:off x="71298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9" name="Tijdelijke aanduiding voor afbeelding 24"/>
          <p:cNvSpPr>
            <a:spLocks noGrp="1"/>
          </p:cNvSpPr>
          <p:nvPr>
            <p:ph type="pic" sz="quarter" idx="20"/>
          </p:nvPr>
        </p:nvSpPr>
        <p:spPr>
          <a:xfrm>
            <a:off x="9809549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864310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">
            <a:extLst>
              <a:ext uri="{FF2B5EF4-FFF2-40B4-BE49-F238E27FC236}">
                <a16:creationId xmlns:a16="http://schemas.microsoft.com/office/drawing/2014/main" id="{A68EBD26-D489-4382-A2FA-CD55AAE77F4D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4" name="Vrije vorm: vorm 24">
            <a:extLst>
              <a:ext uri="{FF2B5EF4-FFF2-40B4-BE49-F238E27FC236}">
                <a16:creationId xmlns:a16="http://schemas.microsoft.com/office/drawing/2014/main" id="{28F34598-DA9A-45DE-B8B9-F388A5098063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6" name="Graphic 26">
            <a:extLst>
              <a:ext uri="{FF2B5EF4-FFF2-40B4-BE49-F238E27FC236}">
                <a16:creationId xmlns:a16="http://schemas.microsoft.com/office/drawing/2014/main" id="{ACDC97CF-2715-49C4-97C4-E42A1F6B69EA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7" name="Graphic 26">
              <a:extLst>
                <a:ext uri="{FF2B5EF4-FFF2-40B4-BE49-F238E27FC236}">
                  <a16:creationId xmlns:a16="http://schemas.microsoft.com/office/drawing/2014/main" id="{E6107287-7A35-4CEB-94B4-B9C3539D2D12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23" name="Vrije vorm: vorm 49">
                <a:extLst>
                  <a:ext uri="{FF2B5EF4-FFF2-40B4-BE49-F238E27FC236}">
                    <a16:creationId xmlns:a16="http://schemas.microsoft.com/office/drawing/2014/main" id="{32231224-4534-44F6-BE51-D9E5E7A2B7C5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4" name="Vrije vorm: vorm 50">
                <a:extLst>
                  <a:ext uri="{FF2B5EF4-FFF2-40B4-BE49-F238E27FC236}">
                    <a16:creationId xmlns:a16="http://schemas.microsoft.com/office/drawing/2014/main" id="{B502657D-25E3-4F6C-A31B-39F806105F6F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5" name="Vrije vorm: vorm 51">
                <a:extLst>
                  <a:ext uri="{FF2B5EF4-FFF2-40B4-BE49-F238E27FC236}">
                    <a16:creationId xmlns:a16="http://schemas.microsoft.com/office/drawing/2014/main" id="{502BFCD9-7C65-4C99-B21C-075825CB2F5C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8" name="Vrije vorm: vorm 29">
              <a:extLst>
                <a:ext uri="{FF2B5EF4-FFF2-40B4-BE49-F238E27FC236}">
                  <a16:creationId xmlns:a16="http://schemas.microsoft.com/office/drawing/2014/main" id="{1E0AE23F-C15B-496F-848C-88D503C8DBB5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30">
              <a:extLst>
                <a:ext uri="{FF2B5EF4-FFF2-40B4-BE49-F238E27FC236}">
                  <a16:creationId xmlns:a16="http://schemas.microsoft.com/office/drawing/2014/main" id="{61621108-B6A1-4D98-A413-C53EA8D2057F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31">
              <a:extLst>
                <a:ext uri="{FF2B5EF4-FFF2-40B4-BE49-F238E27FC236}">
                  <a16:creationId xmlns:a16="http://schemas.microsoft.com/office/drawing/2014/main" id="{51C1C337-2D34-4C86-94CE-F58B492AF0A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1" name="Vrije vorm: vorm 32">
              <a:extLst>
                <a:ext uri="{FF2B5EF4-FFF2-40B4-BE49-F238E27FC236}">
                  <a16:creationId xmlns:a16="http://schemas.microsoft.com/office/drawing/2014/main" id="{71BC2185-349B-4DBA-B97D-1C7DD64E7471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2" name="Vrije vorm: vorm 33">
              <a:extLst>
                <a:ext uri="{FF2B5EF4-FFF2-40B4-BE49-F238E27FC236}">
                  <a16:creationId xmlns:a16="http://schemas.microsoft.com/office/drawing/2014/main" id="{257B66F5-8AF2-47C9-B4AA-E8653BD776E9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26" name="Rechte verbindingslijn 28">
            <a:extLst>
              <a:ext uri="{FF2B5EF4-FFF2-40B4-BE49-F238E27FC236}">
                <a16:creationId xmlns:a16="http://schemas.microsoft.com/office/drawing/2014/main" id="{50F83F8A-B48D-4F2A-B924-C0B87A8C08D1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8" name="Tijdelijke aanduiding voor tekst 27"/>
          <p:cNvSpPr>
            <a:spLocks noGrp="1"/>
          </p:cNvSpPr>
          <p:nvPr>
            <p:ph type="body" sz="quarter" idx="17"/>
          </p:nvPr>
        </p:nvSpPr>
        <p:spPr>
          <a:xfrm>
            <a:off x="1737426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0" y="2578378"/>
            <a:ext cx="11499591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3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jdelijke aanduiding voor tekst 27"/>
          <p:cNvSpPr>
            <a:spLocks noGrp="1"/>
          </p:cNvSpPr>
          <p:nvPr>
            <p:ph type="body" sz="quarter" idx="22"/>
          </p:nvPr>
        </p:nvSpPr>
        <p:spPr>
          <a:xfrm>
            <a:off x="4417128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ijdelijke aanduiding voor tekst 27"/>
          <p:cNvSpPr>
            <a:spLocks noGrp="1"/>
          </p:cNvSpPr>
          <p:nvPr>
            <p:ph type="body" sz="quarter" idx="23"/>
          </p:nvPr>
        </p:nvSpPr>
        <p:spPr>
          <a:xfrm>
            <a:off x="7096826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ijdelijke aanduiding voor tekst 27"/>
          <p:cNvSpPr>
            <a:spLocks noGrp="1"/>
          </p:cNvSpPr>
          <p:nvPr>
            <p:ph type="body" sz="quarter" idx="24"/>
          </p:nvPr>
        </p:nvSpPr>
        <p:spPr>
          <a:xfrm>
            <a:off x="9778169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8382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35179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61976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8877299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47168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rije vorm: vorm 11">
            <a:extLst>
              <a:ext uri="{FF2B5EF4-FFF2-40B4-BE49-F238E27FC236}">
                <a16:creationId xmlns:a16="http://schemas.microsoft.com/office/drawing/2014/main" id="{C20381F1-B806-4936-9D46-1ED99AC3800E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4ADC52B9-62CB-44F8-A141-76AEBEFD853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-1588" y="1"/>
            <a:ext cx="12193588" cy="5315661"/>
          </a:xfrm>
          <a:custGeom>
            <a:avLst/>
            <a:gdLst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6032573"/>
              <a:gd name="connsiteX1" fmla="*/ 12193588 w 12193588"/>
              <a:gd name="connsiteY1" fmla="*/ 0 h 6032573"/>
              <a:gd name="connsiteX2" fmla="*/ 12193588 w 12193588"/>
              <a:gd name="connsiteY2" fmla="*/ 0 h 6032573"/>
              <a:gd name="connsiteX3" fmla="*/ 12193588 w 12193588"/>
              <a:gd name="connsiteY3" fmla="*/ 5978525 h 6032573"/>
              <a:gd name="connsiteX4" fmla="*/ 0 w 12193588"/>
              <a:gd name="connsiteY4" fmla="*/ 6032573 h 6032573"/>
              <a:gd name="connsiteX5" fmla="*/ 0 w 12193588"/>
              <a:gd name="connsiteY5" fmla="*/ 0 h 6032573"/>
              <a:gd name="connsiteX0" fmla="*/ 0 w 12193588"/>
              <a:gd name="connsiteY0" fmla="*/ 0 h 6032573"/>
              <a:gd name="connsiteX1" fmla="*/ 12193588 w 12193588"/>
              <a:gd name="connsiteY1" fmla="*/ 0 h 6032573"/>
              <a:gd name="connsiteX2" fmla="*/ 12193588 w 12193588"/>
              <a:gd name="connsiteY2" fmla="*/ 0 h 6032573"/>
              <a:gd name="connsiteX3" fmla="*/ 12193588 w 12193588"/>
              <a:gd name="connsiteY3" fmla="*/ 6032573 h 6032573"/>
              <a:gd name="connsiteX4" fmla="*/ 0 w 12193588"/>
              <a:gd name="connsiteY4" fmla="*/ 6032573 h 6032573"/>
              <a:gd name="connsiteX5" fmla="*/ 0 w 12193588"/>
              <a:gd name="connsiteY5" fmla="*/ 0 h 603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588" h="6032573">
                <a:moveTo>
                  <a:pt x="0" y="0"/>
                </a:moveTo>
                <a:lnTo>
                  <a:pt x="12193588" y="0"/>
                </a:lnTo>
                <a:lnTo>
                  <a:pt x="12193588" y="0"/>
                </a:lnTo>
                <a:lnTo>
                  <a:pt x="12193588" y="6032573"/>
                </a:lnTo>
                <a:cubicBezTo>
                  <a:pt x="9336758" y="5877298"/>
                  <a:pt x="4918543" y="5747901"/>
                  <a:pt x="0" y="6032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24410605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">
            <a:extLst>
              <a:ext uri="{FF2B5EF4-FFF2-40B4-BE49-F238E27FC236}">
                <a16:creationId xmlns:a16="http://schemas.microsoft.com/office/drawing/2014/main" id="{DDE9051C-2589-468A-A1EB-8B81DF5568B7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7" name="Vrije vorm: vorm 24">
            <a:extLst>
              <a:ext uri="{FF2B5EF4-FFF2-40B4-BE49-F238E27FC236}">
                <a16:creationId xmlns:a16="http://schemas.microsoft.com/office/drawing/2014/main" id="{37812334-C879-4F44-B593-8F0CF3F85893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8" name="Graphic 26">
            <a:extLst>
              <a:ext uri="{FF2B5EF4-FFF2-40B4-BE49-F238E27FC236}">
                <a16:creationId xmlns:a16="http://schemas.microsoft.com/office/drawing/2014/main" id="{164CF914-858B-4B73-BCA8-6EA9BA8E898D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9" name="Graphic 26">
              <a:extLst>
                <a:ext uri="{FF2B5EF4-FFF2-40B4-BE49-F238E27FC236}">
                  <a16:creationId xmlns:a16="http://schemas.microsoft.com/office/drawing/2014/main" id="{9A5276D9-9CEB-48B2-B338-635C7FB036E8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25" name="Vrije vorm: vorm 49">
                <a:extLst>
                  <a:ext uri="{FF2B5EF4-FFF2-40B4-BE49-F238E27FC236}">
                    <a16:creationId xmlns:a16="http://schemas.microsoft.com/office/drawing/2014/main" id="{8B108F14-9597-44AF-A8E4-7B32B3DD8B3A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6" name="Vrije vorm: vorm 50">
                <a:extLst>
                  <a:ext uri="{FF2B5EF4-FFF2-40B4-BE49-F238E27FC236}">
                    <a16:creationId xmlns:a16="http://schemas.microsoft.com/office/drawing/2014/main" id="{0188964D-6AAC-41FF-B6F8-2CD3B880438F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7" name="Vrije vorm: vorm 51">
                <a:extLst>
                  <a:ext uri="{FF2B5EF4-FFF2-40B4-BE49-F238E27FC236}">
                    <a16:creationId xmlns:a16="http://schemas.microsoft.com/office/drawing/2014/main" id="{F8F93F34-1D0A-41FE-B8EB-5FD89880D62C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0" name="Vrije vorm: vorm 29">
              <a:extLst>
                <a:ext uri="{FF2B5EF4-FFF2-40B4-BE49-F238E27FC236}">
                  <a16:creationId xmlns:a16="http://schemas.microsoft.com/office/drawing/2014/main" id="{DA4546F3-FCD3-4A3D-AFC4-5778F26FB14D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1" name="Vrije vorm: vorm 30">
              <a:extLst>
                <a:ext uri="{FF2B5EF4-FFF2-40B4-BE49-F238E27FC236}">
                  <a16:creationId xmlns:a16="http://schemas.microsoft.com/office/drawing/2014/main" id="{71F18C9B-266D-466B-87AA-F89D70065652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2" name="Vrije vorm: vorm 31">
              <a:extLst>
                <a:ext uri="{FF2B5EF4-FFF2-40B4-BE49-F238E27FC236}">
                  <a16:creationId xmlns:a16="http://schemas.microsoft.com/office/drawing/2014/main" id="{E98091FF-404F-4169-A892-7E0FA9752489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3" name="Vrije vorm: vorm 32">
              <a:extLst>
                <a:ext uri="{FF2B5EF4-FFF2-40B4-BE49-F238E27FC236}">
                  <a16:creationId xmlns:a16="http://schemas.microsoft.com/office/drawing/2014/main" id="{0B32480A-7FA2-45E9-9679-A35AC342B8F4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4" name="Vrije vorm: vorm 33">
              <a:extLst>
                <a:ext uri="{FF2B5EF4-FFF2-40B4-BE49-F238E27FC236}">
                  <a16:creationId xmlns:a16="http://schemas.microsoft.com/office/drawing/2014/main" id="{4F5D0DC8-1551-41B6-8837-7D9948D63E51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30" name="Rechte verbindingslijn 39">
            <a:extLst>
              <a:ext uri="{FF2B5EF4-FFF2-40B4-BE49-F238E27FC236}">
                <a16:creationId xmlns:a16="http://schemas.microsoft.com/office/drawing/2014/main" id="{093F6010-561C-4D41-BEA0-04755B1E627F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8" name="Tijdelijke aanduiding voor tekst 27"/>
          <p:cNvSpPr>
            <a:spLocks noGrp="1"/>
          </p:cNvSpPr>
          <p:nvPr>
            <p:ph type="body" sz="quarter" idx="17"/>
          </p:nvPr>
        </p:nvSpPr>
        <p:spPr>
          <a:xfrm>
            <a:off x="1107582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0" y="2578378"/>
            <a:ext cx="11499591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3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jdelijke aanduiding voor tekst 27"/>
          <p:cNvSpPr>
            <a:spLocks noGrp="1"/>
          </p:cNvSpPr>
          <p:nvPr>
            <p:ph type="body" sz="quarter" idx="22"/>
          </p:nvPr>
        </p:nvSpPr>
        <p:spPr>
          <a:xfrm>
            <a:off x="3438134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ijdelijke aanduiding voor tekst 27"/>
          <p:cNvSpPr>
            <a:spLocks noGrp="1"/>
          </p:cNvSpPr>
          <p:nvPr>
            <p:ph type="body" sz="quarter" idx="23"/>
          </p:nvPr>
        </p:nvSpPr>
        <p:spPr>
          <a:xfrm>
            <a:off x="5867512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ijdelijke aanduiding voor tekst 27"/>
          <p:cNvSpPr>
            <a:spLocks noGrp="1"/>
          </p:cNvSpPr>
          <p:nvPr>
            <p:ph type="body" sz="quarter" idx="24"/>
          </p:nvPr>
        </p:nvSpPr>
        <p:spPr>
          <a:xfrm>
            <a:off x="10415827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353260" y="4763829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2679158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5005056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9656851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7330954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ijdelijke aanduiding voor tekst 27"/>
          <p:cNvSpPr>
            <a:spLocks noGrp="1"/>
          </p:cNvSpPr>
          <p:nvPr>
            <p:ph type="body" sz="quarter" idx="26"/>
          </p:nvPr>
        </p:nvSpPr>
        <p:spPr>
          <a:xfrm>
            <a:off x="8089930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8874626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7">
            <a:extLst>
              <a:ext uri="{FF2B5EF4-FFF2-40B4-BE49-F238E27FC236}">
                <a16:creationId xmlns:a16="http://schemas.microsoft.com/office/drawing/2014/main" id="{7803CD83-A3FB-4067-B64D-AE862D78D54E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6" name="Vrije vorm: vorm 23">
            <a:extLst>
              <a:ext uri="{FF2B5EF4-FFF2-40B4-BE49-F238E27FC236}">
                <a16:creationId xmlns:a16="http://schemas.microsoft.com/office/drawing/2014/main" id="{BC995A38-1CD3-4124-BEA9-A377A91AEC4C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7" name="Graphic 26">
            <a:extLst>
              <a:ext uri="{FF2B5EF4-FFF2-40B4-BE49-F238E27FC236}">
                <a16:creationId xmlns:a16="http://schemas.microsoft.com/office/drawing/2014/main" id="{EB1F20DF-7080-4F7E-B3B1-18FAB2DD1F82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8" name="Graphic 26">
              <a:extLst>
                <a:ext uri="{FF2B5EF4-FFF2-40B4-BE49-F238E27FC236}">
                  <a16:creationId xmlns:a16="http://schemas.microsoft.com/office/drawing/2014/main" id="{415E2E9F-4200-4AF1-8137-5BC40595FB6D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7" name="Vrije vorm: vorm 31">
                <a:extLst>
                  <a:ext uri="{FF2B5EF4-FFF2-40B4-BE49-F238E27FC236}">
                    <a16:creationId xmlns:a16="http://schemas.microsoft.com/office/drawing/2014/main" id="{FFE1FF37-F88C-4A0A-A441-A6457095501E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8" name="Vrije vorm: vorm 32">
                <a:extLst>
                  <a:ext uri="{FF2B5EF4-FFF2-40B4-BE49-F238E27FC236}">
                    <a16:creationId xmlns:a16="http://schemas.microsoft.com/office/drawing/2014/main" id="{4A579571-F876-4F44-BAF3-9883570060AA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9" name="Vrije vorm: vorm 33">
                <a:extLst>
                  <a:ext uri="{FF2B5EF4-FFF2-40B4-BE49-F238E27FC236}">
                    <a16:creationId xmlns:a16="http://schemas.microsoft.com/office/drawing/2014/main" id="{E21EC2A7-F9BE-4ED8-A4CA-B431DBEB9E98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0" name="Vrije vorm: vorm 26">
              <a:extLst>
                <a:ext uri="{FF2B5EF4-FFF2-40B4-BE49-F238E27FC236}">
                  <a16:creationId xmlns:a16="http://schemas.microsoft.com/office/drawing/2014/main" id="{6CFF58DD-16B4-4C97-9E4E-C37F6D970E3F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1" name="Vrije vorm: vorm 27">
              <a:extLst>
                <a:ext uri="{FF2B5EF4-FFF2-40B4-BE49-F238E27FC236}">
                  <a16:creationId xmlns:a16="http://schemas.microsoft.com/office/drawing/2014/main" id="{5922FBC9-9139-47F0-88E1-A18504349359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2" name="Vrije vorm: vorm 28">
              <a:extLst>
                <a:ext uri="{FF2B5EF4-FFF2-40B4-BE49-F238E27FC236}">
                  <a16:creationId xmlns:a16="http://schemas.microsoft.com/office/drawing/2014/main" id="{ECEACBD3-2AE1-41B8-B929-334442F24C50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4" name="Vrije vorm: vorm 29">
              <a:extLst>
                <a:ext uri="{FF2B5EF4-FFF2-40B4-BE49-F238E27FC236}">
                  <a16:creationId xmlns:a16="http://schemas.microsoft.com/office/drawing/2014/main" id="{36B2695E-3D24-47E1-89E3-86E4C771A58D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6" name="Vrije vorm: vorm 30">
              <a:extLst>
                <a:ext uri="{FF2B5EF4-FFF2-40B4-BE49-F238E27FC236}">
                  <a16:creationId xmlns:a16="http://schemas.microsoft.com/office/drawing/2014/main" id="{A1C89987-BB7D-495E-94BC-9B0DF8EA89C8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20" name="Rechte verbindingslijn 17">
            <a:extLst>
              <a:ext uri="{FF2B5EF4-FFF2-40B4-BE49-F238E27FC236}">
                <a16:creationId xmlns:a16="http://schemas.microsoft.com/office/drawing/2014/main" id="{D941F3E3-A392-474F-AC5A-03737B944AF2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25639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7"/>
          </p:nvPr>
        </p:nvSpPr>
        <p:spPr>
          <a:xfrm>
            <a:off x="838200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4" name="Tijdelijke aanduiding voor afbeelding 3"/>
          <p:cNvSpPr>
            <a:spLocks noGrp="1"/>
          </p:cNvSpPr>
          <p:nvPr>
            <p:ph type="pic" sz="quarter" idx="18"/>
          </p:nvPr>
        </p:nvSpPr>
        <p:spPr>
          <a:xfrm>
            <a:off x="3517900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6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6197599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30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8877299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31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933450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3613149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6292848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8972547" y="2062186"/>
            <a:ext cx="2285998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2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8542805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computer, ster&#10;&#10;Automatisch gegenereerde beschrijving">
            <a:extLst>
              <a:ext uri="{FF2B5EF4-FFF2-40B4-BE49-F238E27FC236}">
                <a16:creationId xmlns:a16="http://schemas.microsoft.com/office/drawing/2014/main" id="{643A9E51-5F2C-4299-803F-3FE0D94CBF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613" y="1595438"/>
            <a:ext cx="7356475" cy="5100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7558450" y="2041525"/>
            <a:ext cx="379535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4"/>
          </p:nvPr>
        </p:nvSpPr>
        <p:spPr>
          <a:xfrm>
            <a:off x="893763" y="1917952"/>
            <a:ext cx="5900737" cy="334461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8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246502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4" descr="Afbeelding met monitor&#10;&#10;Automatisch gegenereerde beschrijving">
            <a:extLst>
              <a:ext uri="{FF2B5EF4-FFF2-40B4-BE49-F238E27FC236}">
                <a16:creationId xmlns:a16="http://schemas.microsoft.com/office/drawing/2014/main" id="{57036231-C9BF-4210-B94F-C1906E5187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8225" y="1839913"/>
            <a:ext cx="672782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1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839788" y="2041525"/>
            <a:ext cx="335280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12" name="Tijdelijke aanduiding voor afbeelding 3"/>
          <p:cNvSpPr>
            <a:spLocks noGrp="1"/>
          </p:cNvSpPr>
          <p:nvPr>
            <p:ph type="pic" sz="quarter" idx="12"/>
          </p:nvPr>
        </p:nvSpPr>
        <p:spPr>
          <a:xfrm>
            <a:off x="5624423" y="2276475"/>
            <a:ext cx="5169918" cy="3891412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019849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9" descr="Afbeelding met monitor, elektronica, zitten&#10;&#10;Automatisch gegenereerde beschrijving">
            <a:extLst>
              <a:ext uri="{FF2B5EF4-FFF2-40B4-BE49-F238E27FC236}">
                <a16:creationId xmlns:a16="http://schemas.microsoft.com/office/drawing/2014/main" id="{30C77FE2-0F0E-47A8-AB0A-323C895910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4500" y="1571625"/>
            <a:ext cx="2608263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838200" y="2041525"/>
            <a:ext cx="6445102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2"/>
          </p:nvPr>
        </p:nvSpPr>
        <p:spPr>
          <a:xfrm rot="27601">
            <a:off x="8363317" y="2305722"/>
            <a:ext cx="2028772" cy="3566164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873937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3" descr="Afbeelding met computer, ster&#10;&#10;Automatisch gegenereerde beschrijving">
            <a:extLst>
              <a:ext uri="{FF2B5EF4-FFF2-40B4-BE49-F238E27FC236}">
                <a16:creationId xmlns:a16="http://schemas.microsoft.com/office/drawing/2014/main" id="{546915D7-A98C-4539-AEF1-210A5D3BB62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175" y="1595438"/>
            <a:ext cx="7356475" cy="5100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9" descr="Afbeelding met monitor&#10;&#10;Automatisch gegenereerde beschrijving">
            <a:extLst>
              <a:ext uri="{FF2B5EF4-FFF2-40B4-BE49-F238E27FC236}">
                <a16:creationId xmlns:a16="http://schemas.microsoft.com/office/drawing/2014/main" id="{E7AC24EF-6D88-4A07-BFAB-4F38C3F5861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6301582" y="3240881"/>
            <a:ext cx="4037012" cy="28733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10" descr="Afbeelding met monitor, elektronica, zitten&#10;&#10;Automatisch gegenereerde beschrijving">
            <a:extLst>
              <a:ext uri="{FF2B5EF4-FFF2-40B4-BE49-F238E27FC236}">
                <a16:creationId xmlns:a16="http://schemas.microsoft.com/office/drawing/2014/main" id="{1D21D5CD-27D2-4D28-8CD9-DE09389424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4800" y="3303588"/>
            <a:ext cx="1754188" cy="33924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jdelijke aanduiding voor afbeelding 3"/>
          <p:cNvSpPr>
            <a:spLocks noGrp="1"/>
          </p:cNvSpPr>
          <p:nvPr>
            <p:ph type="pic" sz="quarter" idx="16"/>
          </p:nvPr>
        </p:nvSpPr>
        <p:spPr>
          <a:xfrm>
            <a:off x="1453474" y="1939217"/>
            <a:ext cx="5882991" cy="3323899"/>
          </a:xfrm>
          <a:custGeom>
            <a:avLst/>
            <a:gdLst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991 w 5882991"/>
              <a:gd name="connsiteY2" fmla="*/ 0 h 3323899"/>
              <a:gd name="connsiteX3" fmla="*/ 5882991 w 5882991"/>
              <a:gd name="connsiteY3" fmla="*/ 3323899 h 3323899"/>
              <a:gd name="connsiteX4" fmla="*/ 0 w 5882991"/>
              <a:gd name="connsiteY4" fmla="*/ 3323899 h 3323899"/>
              <a:gd name="connsiteX5" fmla="*/ 0 w 5882991"/>
              <a:gd name="connsiteY5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991 w 5882991"/>
              <a:gd name="connsiteY2" fmla="*/ 3323899 h 3323899"/>
              <a:gd name="connsiteX3" fmla="*/ 0 w 5882991"/>
              <a:gd name="connsiteY3" fmla="*/ 3323899 h 3323899"/>
              <a:gd name="connsiteX4" fmla="*/ 0 w 5882991"/>
              <a:gd name="connsiteY4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882991 w 5882991"/>
              <a:gd name="connsiteY3" fmla="*/ 3323899 h 3323899"/>
              <a:gd name="connsiteX4" fmla="*/ 0 w 5882991"/>
              <a:gd name="connsiteY4" fmla="*/ 3323899 h 3323899"/>
              <a:gd name="connsiteX5" fmla="*/ 0 w 5882991"/>
              <a:gd name="connsiteY5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882991 w 5882991"/>
              <a:gd name="connsiteY3" fmla="*/ 3323899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41797 w 5882991"/>
              <a:gd name="connsiteY3" fmla="*/ 1215320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41797 w 5882991"/>
              <a:gd name="connsiteY3" fmla="*/ 1215320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09549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8370 w 5882991"/>
              <a:gd name="connsiteY3" fmla="*/ 121189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8370 w 5882991"/>
              <a:gd name="connsiteY3" fmla="*/ 121189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2991" h="3323899">
                <a:moveTo>
                  <a:pt x="0" y="0"/>
                </a:moveTo>
                <a:lnTo>
                  <a:pt x="5882991" y="0"/>
                </a:lnTo>
                <a:cubicBezTo>
                  <a:pt x="5882727" y="279367"/>
                  <a:pt x="5882462" y="558735"/>
                  <a:pt x="5882198" y="838102"/>
                </a:cubicBezTo>
                <a:cubicBezTo>
                  <a:pt x="5595534" y="844823"/>
                  <a:pt x="5516338" y="804962"/>
                  <a:pt x="5538370" y="1211893"/>
                </a:cubicBezTo>
                <a:cubicBezTo>
                  <a:pt x="5538106" y="1914118"/>
                  <a:pt x="5541268" y="2619770"/>
                  <a:pt x="5541004" y="3321995"/>
                </a:cubicBezTo>
                <a:lnTo>
                  <a:pt x="0" y="332389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5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7158424" y="3116173"/>
            <a:ext cx="2336794" cy="3114718"/>
          </a:xfrm>
          <a:custGeom>
            <a:avLst/>
            <a:gdLst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8531 w 2328531"/>
              <a:gd name="connsiteY2" fmla="*/ 0 h 3104706"/>
              <a:gd name="connsiteX3" fmla="*/ 2328531 w 2328531"/>
              <a:gd name="connsiteY3" fmla="*/ 3104706 h 3104706"/>
              <a:gd name="connsiteX4" fmla="*/ 0 w 2328531"/>
              <a:gd name="connsiteY4" fmla="*/ 3104706 h 3104706"/>
              <a:gd name="connsiteX5" fmla="*/ 0 w 2328531"/>
              <a:gd name="connsiteY5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8531 w 2328531"/>
              <a:gd name="connsiteY2" fmla="*/ 3104706 h 3104706"/>
              <a:gd name="connsiteX3" fmla="*/ 0 w 2328531"/>
              <a:gd name="connsiteY3" fmla="*/ 3104706 h 3104706"/>
              <a:gd name="connsiteX4" fmla="*/ 0 w 2328531"/>
              <a:gd name="connsiteY4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328531 w 2328531"/>
              <a:gd name="connsiteY3" fmla="*/ 3104706 h 3104706"/>
              <a:gd name="connsiteX4" fmla="*/ 0 w 2328531"/>
              <a:gd name="connsiteY4" fmla="*/ 3104706 h 3104706"/>
              <a:gd name="connsiteX5" fmla="*/ 0 w 2328531"/>
              <a:gd name="connsiteY5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328531 w 2328531"/>
              <a:gd name="connsiteY3" fmla="*/ 3104706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58333 w 2328531"/>
              <a:gd name="connsiteY3" fmla="*/ 912148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65007 w 2328531"/>
              <a:gd name="connsiteY3" fmla="*/ 434925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65007 w 2328531"/>
              <a:gd name="connsiteY3" fmla="*/ 434925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62450 w 2336042"/>
              <a:gd name="connsiteY4" fmla="*/ 3101080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59113 w 2336042"/>
              <a:gd name="connsiteY4" fmla="*/ 3111092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42427 w 2336042"/>
              <a:gd name="connsiteY4" fmla="*/ 3071045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298051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298051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9548"/>
              <a:gd name="connsiteY0" fmla="*/ 0 h 3114718"/>
              <a:gd name="connsiteX1" fmla="*/ 2339548 w 2339548"/>
              <a:gd name="connsiteY1" fmla="*/ 2754 h 3114718"/>
              <a:gd name="connsiteX2" fmla="*/ 2335986 w 2339548"/>
              <a:gd name="connsiteY2" fmla="*/ 298051 h 3114718"/>
              <a:gd name="connsiteX3" fmla="*/ 2159499 w 2339548"/>
              <a:gd name="connsiteY3" fmla="*/ 641491 h 3114718"/>
              <a:gd name="connsiteX4" fmla="*/ 2165788 w 2339548"/>
              <a:gd name="connsiteY4" fmla="*/ 3114429 h 3114718"/>
              <a:gd name="connsiteX5" fmla="*/ 0 w 2339548"/>
              <a:gd name="connsiteY5" fmla="*/ 3114718 h 3114718"/>
              <a:gd name="connsiteX6" fmla="*/ 0 w 2339548"/>
              <a:gd name="connsiteY6" fmla="*/ 0 h 3114718"/>
              <a:gd name="connsiteX0" fmla="*/ 0 w 2336794"/>
              <a:gd name="connsiteY0" fmla="*/ 0 h 3114718"/>
              <a:gd name="connsiteX1" fmla="*/ 2336794 w 2336794"/>
              <a:gd name="connsiteY1" fmla="*/ 2754 h 3114718"/>
              <a:gd name="connsiteX2" fmla="*/ 2335986 w 2336794"/>
              <a:gd name="connsiteY2" fmla="*/ 298051 h 3114718"/>
              <a:gd name="connsiteX3" fmla="*/ 2159499 w 2336794"/>
              <a:gd name="connsiteY3" fmla="*/ 641491 h 3114718"/>
              <a:gd name="connsiteX4" fmla="*/ 2165788 w 2336794"/>
              <a:gd name="connsiteY4" fmla="*/ 3114429 h 3114718"/>
              <a:gd name="connsiteX5" fmla="*/ 0 w 2336794"/>
              <a:gd name="connsiteY5" fmla="*/ 3114718 h 3114718"/>
              <a:gd name="connsiteX6" fmla="*/ 0 w 2336794"/>
              <a:gd name="connsiteY6" fmla="*/ 0 h 3114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36794" h="3114718">
                <a:moveTo>
                  <a:pt x="0" y="0"/>
                </a:moveTo>
                <a:lnTo>
                  <a:pt x="2336794" y="2754"/>
                </a:lnTo>
                <a:cubicBezTo>
                  <a:pt x="2335942" y="34167"/>
                  <a:pt x="2336838" y="266638"/>
                  <a:pt x="2335986" y="298051"/>
                </a:cubicBezTo>
                <a:cubicBezTo>
                  <a:pt x="2232540" y="322567"/>
                  <a:pt x="2145299" y="388878"/>
                  <a:pt x="2159499" y="641491"/>
                </a:cubicBezTo>
                <a:cubicBezTo>
                  <a:pt x="2160871" y="1371135"/>
                  <a:pt x="2164416" y="2384785"/>
                  <a:pt x="2165788" y="3114429"/>
                </a:cubicBezTo>
                <a:lnTo>
                  <a:pt x="0" y="311471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14"/>
          </p:nvPr>
        </p:nvSpPr>
        <p:spPr>
          <a:xfrm rot="21592338">
            <a:off x="9421266" y="3793816"/>
            <a:ext cx="1347310" cy="239394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12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713246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65FED44D-015D-4BE7-84D5-B467186C2924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37C0C82A-4AB6-4AD5-9342-77C7A565F0A0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66066061-1AE0-4CFA-BE8D-EC03B416FEF1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A1E1D608-737A-4D29-9992-7494C8D45AD9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280E3EB9-E446-4E12-ADC6-2EF2FDCA5650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2B5A4F20-6131-453E-B3B4-71CEADCC5B9D}"/>
              </a:ext>
            </a:extLst>
          </p:cNvPr>
          <p:cNvSpPr/>
          <p:nvPr/>
        </p:nvSpPr>
        <p:spPr>
          <a:xfrm>
            <a:off x="5665788" y="3205163"/>
            <a:ext cx="768350" cy="768350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8C4122BF-EB65-4E9B-85FF-6F2353C7D303}"/>
              </a:ext>
            </a:extLst>
          </p:cNvPr>
          <p:cNvSpPr/>
          <p:nvPr/>
        </p:nvSpPr>
        <p:spPr>
          <a:xfrm>
            <a:off x="9794875" y="4546600"/>
            <a:ext cx="769938" cy="76835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FFA7C961-73B5-4015-A83A-55A10B287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F3370D2B-6E84-4F77-AB49-AE3011D826E3}"/>
              </a:ext>
            </a:extLst>
          </p:cNvPr>
          <p:cNvSpPr/>
          <p:nvPr/>
        </p:nvSpPr>
        <p:spPr>
          <a:xfrm>
            <a:off x="5665788" y="4546600"/>
            <a:ext cx="768350" cy="76835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2ADE3A6D-B48D-4B1B-8EE0-EEDF917F0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9B2589B4-0D08-4094-B4E1-86C5CF53729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03101FA8-5178-4E1F-9281-6EF5EC6F9354}"/>
              </a:ext>
            </a:extLst>
          </p:cNvPr>
          <p:cNvSpPr/>
          <p:nvPr/>
        </p:nvSpPr>
        <p:spPr>
          <a:xfrm rot="16200000">
            <a:off x="3938588" y="3509963"/>
            <a:ext cx="185737" cy="160337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65975E7A-C817-42A9-B1C5-CB71242C6D68}"/>
              </a:ext>
            </a:extLst>
          </p:cNvPr>
          <p:cNvSpPr/>
          <p:nvPr/>
        </p:nvSpPr>
        <p:spPr>
          <a:xfrm rot="5400000">
            <a:off x="8067675" y="4848225"/>
            <a:ext cx="185738" cy="160338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16ADAF1D-649E-45D2-9E9B-647DC7696BF4}"/>
              </a:ext>
            </a:extLst>
          </p:cNvPr>
          <p:cNvSpPr/>
          <p:nvPr/>
        </p:nvSpPr>
        <p:spPr>
          <a:xfrm rot="16200000">
            <a:off x="8067675" y="3506788"/>
            <a:ext cx="185737" cy="160338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68754E8E-B5BD-4C60-9301-05058BFBAAE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B10C4355-50DB-43BE-8C18-BDCECD0FBEA3}"/>
              </a:ext>
            </a:extLst>
          </p:cNvPr>
          <p:cNvSpPr/>
          <p:nvPr/>
        </p:nvSpPr>
        <p:spPr>
          <a:xfrm rot="5400000">
            <a:off x="3938588" y="4851400"/>
            <a:ext cx="185738" cy="160337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0282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5EFD39F9-FB99-4504-A7FF-BFB4BF3EFEA7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89B3AA78-382D-40E9-8FFE-337164168388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A91F2E43-06EF-41BD-93A3-1322200CA7AB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8F904457-6145-48B1-A122-1A4D7D4E70F7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B713E2E8-7CD3-4D7D-AA52-B1DB8040CF5E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6AD3E3FF-A037-45C1-8A5C-E73FED2B402B}"/>
              </a:ext>
            </a:extLst>
          </p:cNvPr>
          <p:cNvSpPr/>
          <p:nvPr/>
        </p:nvSpPr>
        <p:spPr>
          <a:xfrm>
            <a:off x="8153400" y="3205163"/>
            <a:ext cx="769938" cy="76835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B067E065-573E-4A23-BD9A-258EB2755022}"/>
              </a:ext>
            </a:extLst>
          </p:cNvPr>
          <p:cNvSpPr/>
          <p:nvPr/>
        </p:nvSpPr>
        <p:spPr>
          <a:xfrm>
            <a:off x="9794875" y="4546600"/>
            <a:ext cx="769938" cy="76835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EEB9A6D5-8C58-41C4-B69B-17FEA4A51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8DDDA45C-F7ED-4A94-89A3-E3F7CAA26B5D}"/>
              </a:ext>
            </a:extLst>
          </p:cNvPr>
          <p:cNvSpPr/>
          <p:nvPr/>
        </p:nvSpPr>
        <p:spPr>
          <a:xfrm>
            <a:off x="5665788" y="4546600"/>
            <a:ext cx="768350" cy="76835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F5F66633-A3D0-4A09-9C44-F9EEDA04C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23C91C05-F26D-4192-BD16-15BED86B766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533055D1-254A-4720-A9B8-9A4BBE8379CF}"/>
              </a:ext>
            </a:extLst>
          </p:cNvPr>
          <p:cNvSpPr/>
          <p:nvPr/>
        </p:nvSpPr>
        <p:spPr>
          <a:xfrm rot="10800000">
            <a:off x="2020888" y="4186238"/>
            <a:ext cx="185737" cy="158750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8E1D7356-4216-4820-B45D-7FE21E17A1AC}"/>
              </a:ext>
            </a:extLst>
          </p:cNvPr>
          <p:cNvSpPr/>
          <p:nvPr/>
        </p:nvSpPr>
        <p:spPr>
          <a:xfrm rot="5400000">
            <a:off x="8067675" y="4848225"/>
            <a:ext cx="185738" cy="160338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ACB68FB1-C0C5-4BE7-B349-AC2ADD69AB2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845CC212-6752-4C6F-9820-AA4669437B93}"/>
              </a:ext>
            </a:extLst>
          </p:cNvPr>
          <p:cNvSpPr/>
          <p:nvPr/>
        </p:nvSpPr>
        <p:spPr>
          <a:xfrm>
            <a:off x="3983038" y="3205163"/>
            <a:ext cx="768350" cy="768350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C01B8AD6-934B-4430-8C21-FC6C0387AB66}"/>
              </a:ext>
            </a:extLst>
          </p:cNvPr>
          <p:cNvSpPr/>
          <p:nvPr/>
        </p:nvSpPr>
        <p:spPr>
          <a:xfrm rot="16200000">
            <a:off x="6359525" y="3516313"/>
            <a:ext cx="185737" cy="160338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65694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: vorm 5">
            <a:extLst>
              <a:ext uri="{FF2B5EF4-FFF2-40B4-BE49-F238E27FC236}">
                <a16:creationId xmlns:a16="http://schemas.microsoft.com/office/drawing/2014/main" id="{F19E67D3-3726-40E6-AF40-2AA1CA0FC30B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87313" cy="873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5" name="Vrije vorm: vorm 6">
            <a:extLst>
              <a:ext uri="{FF2B5EF4-FFF2-40B4-BE49-F238E27FC236}">
                <a16:creationId xmlns:a16="http://schemas.microsoft.com/office/drawing/2014/main" id="{B5E9968E-B2E2-46BE-B6E1-DF6F8097A1B8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10428288" cy="2103437"/>
          </a:xfrm>
          <a:custGeom>
            <a:avLst/>
            <a:gdLst>
              <a:gd name="T0" fmla="*/ 9427234 w 10427968"/>
              <a:gd name="T1" fmla="*/ 0 h 2103110"/>
              <a:gd name="T2" fmla="*/ 8384437 w 10427968"/>
              <a:gd name="T3" fmla="*/ 787790 h 2103110"/>
              <a:gd name="T4" fmla="*/ 7341640 w 10427968"/>
              <a:gd name="T5" fmla="*/ 0 h 2103110"/>
              <a:gd name="T6" fmla="*/ 6298843 w 10427968"/>
              <a:gd name="T7" fmla="*/ 787790 h 2103110"/>
              <a:gd name="T8" fmla="*/ 5256047 w 10427968"/>
              <a:gd name="T9" fmla="*/ 0 h 2103110"/>
              <a:gd name="T10" fmla="*/ 4213250 w 10427968"/>
              <a:gd name="T11" fmla="*/ 787790 h 2103110"/>
              <a:gd name="T12" fmla="*/ 3170453 w 10427968"/>
              <a:gd name="T13" fmla="*/ 0 h 2103110"/>
              <a:gd name="T14" fmla="*/ 2127656 w 10427968"/>
              <a:gd name="T15" fmla="*/ 787790 h 2103110"/>
              <a:gd name="T16" fmla="*/ 1084859 w 10427968"/>
              <a:gd name="T17" fmla="*/ 0 h 2103110"/>
              <a:gd name="T18" fmla="*/ 0 w 10427968"/>
              <a:gd name="T19" fmla="*/ 1084855 h 2103110"/>
              <a:gd name="T20" fmla="*/ 1084859 w 10427968"/>
              <a:gd name="T21" fmla="*/ 2169709 h 2103110"/>
              <a:gd name="T22" fmla="*/ 2127656 w 10427968"/>
              <a:gd name="T23" fmla="*/ 1381919 h 2103110"/>
              <a:gd name="T24" fmla="*/ 3170453 w 10427968"/>
              <a:gd name="T25" fmla="*/ 2169709 h 2103110"/>
              <a:gd name="T26" fmla="*/ 4213250 w 10427968"/>
              <a:gd name="T27" fmla="*/ 1381919 h 2103110"/>
              <a:gd name="T28" fmla="*/ 5256047 w 10427968"/>
              <a:gd name="T29" fmla="*/ 2169709 h 2103110"/>
              <a:gd name="T30" fmla="*/ 6298843 w 10427968"/>
              <a:gd name="T31" fmla="*/ 1381919 h 2103110"/>
              <a:gd name="T32" fmla="*/ 7341640 w 10427968"/>
              <a:gd name="T33" fmla="*/ 2169709 h 2103110"/>
              <a:gd name="T34" fmla="*/ 8384437 w 10427968"/>
              <a:gd name="T35" fmla="*/ 1381919 h 2103110"/>
              <a:gd name="T36" fmla="*/ 9427234 w 10427968"/>
              <a:gd name="T37" fmla="*/ 2169709 h 2103110"/>
              <a:gd name="T38" fmla="*/ 10512093 w 10427968"/>
              <a:gd name="T39" fmla="*/ 1084855 h 2103110"/>
              <a:gd name="T40" fmla="*/ 9427234 w 10427968"/>
              <a:gd name="T41" fmla="*/ 0 h 2103110"/>
              <a:gd name="T42" fmla="*/ 1084859 w 10427968"/>
              <a:gd name="T43" fmla="*/ 2085584 h 2103110"/>
              <a:gd name="T44" fmla="*/ 83248 w 10427968"/>
              <a:gd name="T45" fmla="*/ 1083978 h 2103110"/>
              <a:gd name="T46" fmla="*/ 1084859 w 10427968"/>
              <a:gd name="T47" fmla="*/ 82372 h 2103110"/>
              <a:gd name="T48" fmla="*/ 2085594 w 10427968"/>
              <a:gd name="T49" fmla="*/ 1083978 h 2103110"/>
              <a:gd name="T50" fmla="*/ 1084859 w 10427968"/>
              <a:gd name="T51" fmla="*/ 2085584 h 2103110"/>
              <a:gd name="T52" fmla="*/ 3170453 w 10427968"/>
              <a:gd name="T53" fmla="*/ 2085584 h 2103110"/>
              <a:gd name="T54" fmla="*/ 2168842 w 10427968"/>
              <a:gd name="T55" fmla="*/ 1083978 h 2103110"/>
              <a:gd name="T56" fmla="*/ 3170453 w 10427968"/>
              <a:gd name="T57" fmla="*/ 82372 h 2103110"/>
              <a:gd name="T58" fmla="*/ 4171187 w 10427968"/>
              <a:gd name="T59" fmla="*/ 1083978 h 2103110"/>
              <a:gd name="T60" fmla="*/ 3170453 w 10427968"/>
              <a:gd name="T61" fmla="*/ 2085584 h 2103110"/>
              <a:gd name="T62" fmla="*/ 5256047 w 10427968"/>
              <a:gd name="T63" fmla="*/ 2085584 h 2103110"/>
              <a:gd name="T64" fmla="*/ 4254436 w 10427968"/>
              <a:gd name="T65" fmla="*/ 1083978 h 2103110"/>
              <a:gd name="T66" fmla="*/ 5256047 w 10427968"/>
              <a:gd name="T67" fmla="*/ 82372 h 2103110"/>
              <a:gd name="T68" fmla="*/ 6256781 w 10427968"/>
              <a:gd name="T69" fmla="*/ 1083978 h 2103110"/>
              <a:gd name="T70" fmla="*/ 5256047 w 10427968"/>
              <a:gd name="T71" fmla="*/ 2085584 h 2103110"/>
              <a:gd name="T72" fmla="*/ 7341640 w 10427968"/>
              <a:gd name="T73" fmla="*/ 2085584 h 2103110"/>
              <a:gd name="T74" fmla="*/ 6340029 w 10427968"/>
              <a:gd name="T75" fmla="*/ 1083978 h 2103110"/>
              <a:gd name="T76" fmla="*/ 7341640 w 10427968"/>
              <a:gd name="T77" fmla="*/ 82372 h 2103110"/>
              <a:gd name="T78" fmla="*/ 8342374 w 10427968"/>
              <a:gd name="T79" fmla="*/ 1083978 h 2103110"/>
              <a:gd name="T80" fmla="*/ 7341640 w 10427968"/>
              <a:gd name="T81" fmla="*/ 2085584 h 2103110"/>
              <a:gd name="T82" fmla="*/ 9427234 w 10427968"/>
              <a:gd name="T83" fmla="*/ 2085584 h 2103110"/>
              <a:gd name="T84" fmla="*/ 8425623 w 10427968"/>
              <a:gd name="T85" fmla="*/ 1083978 h 2103110"/>
              <a:gd name="T86" fmla="*/ 9427234 w 10427968"/>
              <a:gd name="T87" fmla="*/ 82372 h 2103110"/>
              <a:gd name="T88" fmla="*/ 10427968 w 10427968"/>
              <a:gd name="T89" fmla="*/ 1083978 h 2103110"/>
              <a:gd name="T90" fmla="*/ 9427234 w 10427968"/>
              <a:gd name="T91" fmla="*/ 2085584 h 21031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0427968" h="2103110">
                <a:moveTo>
                  <a:pt x="9427234" y="0"/>
                </a:moveTo>
                <a:cubicBezTo>
                  <a:pt x="8932124" y="0"/>
                  <a:pt x="8514130" y="333869"/>
                  <a:pt x="8384437" y="787790"/>
                </a:cubicBezTo>
                <a:cubicBezTo>
                  <a:pt x="8254744" y="333869"/>
                  <a:pt x="7836750" y="0"/>
                  <a:pt x="7341640" y="0"/>
                </a:cubicBezTo>
                <a:cubicBezTo>
                  <a:pt x="6846531" y="0"/>
                  <a:pt x="6428536" y="333869"/>
                  <a:pt x="6298843" y="787790"/>
                </a:cubicBezTo>
                <a:cubicBezTo>
                  <a:pt x="6169151" y="333869"/>
                  <a:pt x="5751156" y="0"/>
                  <a:pt x="5256047" y="0"/>
                </a:cubicBezTo>
                <a:cubicBezTo>
                  <a:pt x="4760937" y="0"/>
                  <a:pt x="4342942" y="333869"/>
                  <a:pt x="4213250" y="787790"/>
                </a:cubicBezTo>
                <a:cubicBezTo>
                  <a:pt x="4083557" y="333869"/>
                  <a:pt x="3665562" y="0"/>
                  <a:pt x="3170453" y="0"/>
                </a:cubicBezTo>
                <a:cubicBezTo>
                  <a:pt x="2675344" y="0"/>
                  <a:pt x="2257349" y="333869"/>
                  <a:pt x="2127656" y="787790"/>
                </a:cubicBezTo>
                <a:cubicBezTo>
                  <a:pt x="1997964" y="333869"/>
                  <a:pt x="1579969" y="0"/>
                  <a:pt x="1084859" y="0"/>
                </a:cubicBezTo>
                <a:cubicBezTo>
                  <a:pt x="486346" y="0"/>
                  <a:pt x="0" y="486344"/>
                  <a:pt x="0" y="1084855"/>
                </a:cubicBezTo>
                <a:cubicBezTo>
                  <a:pt x="0" y="1682488"/>
                  <a:pt x="486346" y="2169709"/>
                  <a:pt x="1084859" y="2169709"/>
                </a:cubicBezTo>
                <a:cubicBezTo>
                  <a:pt x="1579969" y="2169709"/>
                  <a:pt x="1997964" y="1835840"/>
                  <a:pt x="2127656" y="1381919"/>
                </a:cubicBezTo>
                <a:cubicBezTo>
                  <a:pt x="2257349" y="1835840"/>
                  <a:pt x="2675344" y="2169709"/>
                  <a:pt x="3170453" y="2169709"/>
                </a:cubicBezTo>
                <a:cubicBezTo>
                  <a:pt x="3665562" y="2169709"/>
                  <a:pt x="4083557" y="1835840"/>
                  <a:pt x="4213250" y="1381919"/>
                </a:cubicBezTo>
                <a:cubicBezTo>
                  <a:pt x="4342942" y="1835840"/>
                  <a:pt x="4760937" y="2169709"/>
                  <a:pt x="5256047" y="2169709"/>
                </a:cubicBezTo>
                <a:cubicBezTo>
                  <a:pt x="5751156" y="2169709"/>
                  <a:pt x="6169151" y="1835840"/>
                  <a:pt x="6298843" y="1381919"/>
                </a:cubicBezTo>
                <a:cubicBezTo>
                  <a:pt x="6428536" y="1835840"/>
                  <a:pt x="6846531" y="2169709"/>
                  <a:pt x="7341640" y="2169709"/>
                </a:cubicBezTo>
                <a:cubicBezTo>
                  <a:pt x="7836750" y="2169709"/>
                  <a:pt x="8254744" y="1835840"/>
                  <a:pt x="8384437" y="1381919"/>
                </a:cubicBezTo>
                <a:cubicBezTo>
                  <a:pt x="8514130" y="1835840"/>
                  <a:pt x="8932124" y="2169709"/>
                  <a:pt x="9427234" y="2169709"/>
                </a:cubicBezTo>
                <a:cubicBezTo>
                  <a:pt x="10024870" y="2169709"/>
                  <a:pt x="10512093" y="1683365"/>
                  <a:pt x="10512093" y="1084855"/>
                </a:cubicBezTo>
                <a:cubicBezTo>
                  <a:pt x="10511216" y="486344"/>
                  <a:pt x="10024870" y="0"/>
                  <a:pt x="9427234" y="0"/>
                </a:cubicBezTo>
                <a:close/>
                <a:moveTo>
                  <a:pt x="1084859" y="2085584"/>
                </a:moveTo>
                <a:cubicBezTo>
                  <a:pt x="532790" y="2085584"/>
                  <a:pt x="83248" y="1636045"/>
                  <a:pt x="83248" y="1083978"/>
                </a:cubicBezTo>
                <a:cubicBezTo>
                  <a:pt x="83248" y="531912"/>
                  <a:pt x="532790" y="82372"/>
                  <a:pt x="1084859" y="82372"/>
                </a:cubicBezTo>
                <a:cubicBezTo>
                  <a:pt x="1636928" y="82372"/>
                  <a:pt x="2085594" y="531912"/>
                  <a:pt x="2085594" y="1083978"/>
                </a:cubicBezTo>
                <a:cubicBezTo>
                  <a:pt x="2085594" y="1636921"/>
                  <a:pt x="1636928" y="2085584"/>
                  <a:pt x="1084859" y="2085584"/>
                </a:cubicBezTo>
                <a:close/>
                <a:moveTo>
                  <a:pt x="3170453" y="2085584"/>
                </a:moveTo>
                <a:cubicBezTo>
                  <a:pt x="2618384" y="2085584"/>
                  <a:pt x="2168842" y="1636045"/>
                  <a:pt x="2168842" y="1083978"/>
                </a:cubicBezTo>
                <a:cubicBezTo>
                  <a:pt x="2168842" y="531912"/>
                  <a:pt x="2618384" y="82372"/>
                  <a:pt x="3170453" y="82372"/>
                </a:cubicBezTo>
                <a:cubicBezTo>
                  <a:pt x="3722522" y="82372"/>
                  <a:pt x="4171187" y="531912"/>
                  <a:pt x="4171187" y="1083978"/>
                </a:cubicBezTo>
                <a:cubicBezTo>
                  <a:pt x="4171187" y="1636921"/>
                  <a:pt x="3722522" y="2085584"/>
                  <a:pt x="3170453" y="2085584"/>
                </a:cubicBezTo>
                <a:close/>
                <a:moveTo>
                  <a:pt x="5256047" y="2085584"/>
                </a:moveTo>
                <a:cubicBezTo>
                  <a:pt x="4703978" y="2085584"/>
                  <a:pt x="4254436" y="1636045"/>
                  <a:pt x="4254436" y="1083978"/>
                </a:cubicBezTo>
                <a:cubicBezTo>
                  <a:pt x="4254436" y="531912"/>
                  <a:pt x="4703978" y="82372"/>
                  <a:pt x="5256047" y="82372"/>
                </a:cubicBezTo>
                <a:cubicBezTo>
                  <a:pt x="5808115" y="82372"/>
                  <a:pt x="6256781" y="531912"/>
                  <a:pt x="6256781" y="1083978"/>
                </a:cubicBezTo>
                <a:cubicBezTo>
                  <a:pt x="6256781" y="1636921"/>
                  <a:pt x="5808115" y="2085584"/>
                  <a:pt x="5256047" y="2085584"/>
                </a:cubicBezTo>
                <a:close/>
                <a:moveTo>
                  <a:pt x="7341640" y="2085584"/>
                </a:moveTo>
                <a:cubicBezTo>
                  <a:pt x="6789572" y="2085584"/>
                  <a:pt x="6340029" y="1636045"/>
                  <a:pt x="6340029" y="1083978"/>
                </a:cubicBezTo>
                <a:cubicBezTo>
                  <a:pt x="6340029" y="531912"/>
                  <a:pt x="6789572" y="82372"/>
                  <a:pt x="7341640" y="82372"/>
                </a:cubicBezTo>
                <a:cubicBezTo>
                  <a:pt x="7893709" y="82372"/>
                  <a:pt x="8342374" y="531912"/>
                  <a:pt x="8342374" y="1083978"/>
                </a:cubicBezTo>
                <a:cubicBezTo>
                  <a:pt x="8342374" y="1636921"/>
                  <a:pt x="7893709" y="2085584"/>
                  <a:pt x="7341640" y="2085584"/>
                </a:cubicBezTo>
                <a:close/>
                <a:moveTo>
                  <a:pt x="9427234" y="2085584"/>
                </a:moveTo>
                <a:cubicBezTo>
                  <a:pt x="8875165" y="2085584"/>
                  <a:pt x="8425623" y="1636045"/>
                  <a:pt x="8425623" y="1083978"/>
                </a:cubicBezTo>
                <a:cubicBezTo>
                  <a:pt x="8425623" y="531912"/>
                  <a:pt x="8875165" y="82372"/>
                  <a:pt x="9427234" y="82372"/>
                </a:cubicBezTo>
                <a:cubicBezTo>
                  <a:pt x="9979302" y="82372"/>
                  <a:pt x="10427968" y="531912"/>
                  <a:pt x="10427968" y="1083978"/>
                </a:cubicBezTo>
                <a:cubicBezTo>
                  <a:pt x="10427968" y="1636921"/>
                  <a:pt x="9979302" y="2085584"/>
                  <a:pt x="9427234" y="2085584"/>
                </a:cubicBezTo>
                <a:close/>
              </a:path>
            </a:pathLst>
          </a:custGeom>
          <a:solidFill>
            <a:srgbClr val="DCD6D6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6" name="Vrije vorm: vorm 8">
            <a:extLst>
              <a:ext uri="{FF2B5EF4-FFF2-40B4-BE49-F238E27FC236}">
                <a16:creationId xmlns:a16="http://schemas.microsoft.com/office/drawing/2014/main" id="{5FFCB3D4-713E-4246-99D8-E24CC111AECC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2103438" cy="1052512"/>
          </a:xfrm>
          <a:custGeom>
            <a:avLst/>
            <a:gdLst>
              <a:gd name="T0" fmla="*/ 2168843 w 2103119"/>
              <a:gd name="T1" fmla="*/ 1084855 h 1051555"/>
              <a:gd name="T2" fmla="*/ 2085595 w 2103119"/>
              <a:gd name="T3" fmla="*/ 1084855 h 1051555"/>
              <a:gd name="T4" fmla="*/ 1084860 w 2103119"/>
              <a:gd name="T5" fmla="*/ 83248 h 1051555"/>
              <a:gd name="T6" fmla="*/ 83248 w 2103119"/>
              <a:gd name="T7" fmla="*/ 1084855 h 1051555"/>
              <a:gd name="T8" fmla="*/ 0 w 2103119"/>
              <a:gd name="T9" fmla="*/ 1084855 h 1051555"/>
              <a:gd name="T10" fmla="*/ 1084860 w 2103119"/>
              <a:gd name="T11" fmla="*/ 0 h 1051555"/>
              <a:gd name="T12" fmla="*/ 2168843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Vrije vorm: vorm 9">
            <a:extLst>
              <a:ext uri="{FF2B5EF4-FFF2-40B4-BE49-F238E27FC236}">
                <a16:creationId xmlns:a16="http://schemas.microsoft.com/office/drawing/2014/main" id="{13FDDB2D-65CC-459D-8DF8-A1731DE6349A}"/>
              </a:ext>
            </a:extLst>
          </p:cNvPr>
          <p:cNvSpPr>
            <a:spLocks/>
          </p:cNvSpPr>
          <p:nvPr/>
        </p:nvSpPr>
        <p:spPr bwMode="auto">
          <a:xfrm>
            <a:off x="2924175" y="2895600"/>
            <a:ext cx="2103438" cy="1050925"/>
          </a:xfrm>
          <a:custGeom>
            <a:avLst/>
            <a:gdLst>
              <a:gd name="T0" fmla="*/ 1084860 w 2103119"/>
              <a:gd name="T1" fmla="*/ 1084855 h 1051555"/>
              <a:gd name="T2" fmla="*/ 0 w 2103119"/>
              <a:gd name="T3" fmla="*/ 0 h 1051555"/>
              <a:gd name="T4" fmla="*/ 83249 w 2103119"/>
              <a:gd name="T5" fmla="*/ 0 h 1051555"/>
              <a:gd name="T6" fmla="*/ 1083984 w 2103119"/>
              <a:gd name="T7" fmla="*/ 1000730 h 1051555"/>
              <a:gd name="T8" fmla="*/ 2085595 w 2103119"/>
              <a:gd name="T9" fmla="*/ 876 h 1051555"/>
              <a:gd name="T10" fmla="*/ 2168843 w 2103119"/>
              <a:gd name="T11" fmla="*/ 876 h 1051555"/>
              <a:gd name="T12" fmla="*/ 1084860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8" name="Vrije vorm: vorm 10">
            <a:extLst>
              <a:ext uri="{FF2B5EF4-FFF2-40B4-BE49-F238E27FC236}">
                <a16:creationId xmlns:a16="http://schemas.microsoft.com/office/drawing/2014/main" id="{BE5CADBE-43BA-45AE-9E44-D6A9A43BCF88}"/>
              </a:ext>
            </a:extLst>
          </p:cNvPr>
          <p:cNvSpPr/>
          <p:nvPr/>
        </p:nvSpPr>
        <p:spPr>
          <a:xfrm>
            <a:off x="5010150" y="1811338"/>
            <a:ext cx="2101850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9" name="Vrije vorm: vorm 11">
            <a:extLst>
              <a:ext uri="{FF2B5EF4-FFF2-40B4-BE49-F238E27FC236}">
                <a16:creationId xmlns:a16="http://schemas.microsoft.com/office/drawing/2014/main" id="{914C4AC2-BC03-4397-AD8B-CA032B970624}"/>
              </a:ext>
            </a:extLst>
          </p:cNvPr>
          <p:cNvSpPr/>
          <p:nvPr/>
        </p:nvSpPr>
        <p:spPr>
          <a:xfrm>
            <a:off x="7094538" y="2895600"/>
            <a:ext cx="2103437" cy="105092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0" name="Vrije vorm: vorm 12">
            <a:extLst>
              <a:ext uri="{FF2B5EF4-FFF2-40B4-BE49-F238E27FC236}">
                <a16:creationId xmlns:a16="http://schemas.microsoft.com/office/drawing/2014/main" id="{925D24A9-DBEF-43EE-8818-133355467D83}"/>
              </a:ext>
            </a:extLst>
          </p:cNvPr>
          <p:cNvSpPr/>
          <p:nvPr/>
        </p:nvSpPr>
        <p:spPr>
          <a:xfrm>
            <a:off x="9180513" y="1811338"/>
            <a:ext cx="2103437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23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6803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94870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79978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74577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60171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afbeelding 34"/>
          <p:cNvSpPr>
            <a:spLocks noGrp="1"/>
          </p:cNvSpPr>
          <p:nvPr>
            <p:ph type="pic" sz="quarter" idx="19"/>
          </p:nvPr>
        </p:nvSpPr>
        <p:spPr>
          <a:xfrm>
            <a:off x="918938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36" name="Tijdelijke aanduiding voor afbeelding 34"/>
          <p:cNvSpPr>
            <a:spLocks noGrp="1"/>
          </p:cNvSpPr>
          <p:nvPr>
            <p:ph type="pic" sz="quarter" idx="20"/>
          </p:nvPr>
        </p:nvSpPr>
        <p:spPr>
          <a:xfrm>
            <a:off x="3012396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37" name="Tijdelijke aanduiding voor afbeelding 34"/>
          <p:cNvSpPr>
            <a:spLocks noGrp="1"/>
          </p:cNvSpPr>
          <p:nvPr>
            <p:ph type="pic" sz="quarter" idx="21"/>
          </p:nvPr>
        </p:nvSpPr>
        <p:spPr>
          <a:xfrm>
            <a:off x="5097019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38" name="Tijdelijke aanduiding voor afbeelding 34"/>
          <p:cNvSpPr>
            <a:spLocks noGrp="1"/>
          </p:cNvSpPr>
          <p:nvPr>
            <p:ph type="pic" sz="quarter" idx="22"/>
          </p:nvPr>
        </p:nvSpPr>
        <p:spPr>
          <a:xfrm>
            <a:off x="7181642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39" name="Tijdelijke aanduiding voor afbeelding 34"/>
          <p:cNvSpPr>
            <a:spLocks noGrp="1"/>
          </p:cNvSpPr>
          <p:nvPr>
            <p:ph type="pic" sz="quarter" idx="23"/>
          </p:nvPr>
        </p:nvSpPr>
        <p:spPr>
          <a:xfrm>
            <a:off x="9260171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2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2700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9">
            <a:extLst>
              <a:ext uri="{FF2B5EF4-FFF2-40B4-BE49-F238E27FC236}">
                <a16:creationId xmlns:a16="http://schemas.microsoft.com/office/drawing/2014/main" id="{E79064E7-90F6-4AD1-9872-D8E437B3AF60}"/>
              </a:ext>
            </a:extLst>
          </p:cNvPr>
          <p:cNvSpPr/>
          <p:nvPr/>
        </p:nvSpPr>
        <p:spPr>
          <a:xfrm>
            <a:off x="-1588" y="5811838"/>
            <a:ext cx="12199938" cy="10493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  <a:gd name="connsiteX0" fmla="*/ 6109028 w 12209611"/>
              <a:gd name="connsiteY0" fmla="*/ 0 h 1734392"/>
              <a:gd name="connsiteX1" fmla="*/ 6112614 w 12209611"/>
              <a:gd name="connsiteY1" fmla="*/ 0 h 1734392"/>
              <a:gd name="connsiteX2" fmla="*/ 12209611 w 12209611"/>
              <a:gd name="connsiteY2" fmla="*/ 160973 h 1734392"/>
              <a:gd name="connsiteX3" fmla="*/ 12209611 w 12209611"/>
              <a:gd name="connsiteY3" fmla="*/ 708024 h 1734392"/>
              <a:gd name="connsiteX4" fmla="*/ 12204032 w 12209611"/>
              <a:gd name="connsiteY4" fmla="*/ 708024 h 1734392"/>
              <a:gd name="connsiteX5" fmla="*/ 12204032 w 12209611"/>
              <a:gd name="connsiteY5" fmla="*/ 1734392 h 1734392"/>
              <a:gd name="connsiteX6" fmla="*/ 0 w 12209611"/>
              <a:gd name="connsiteY6" fmla="*/ 1072655 h 1734392"/>
              <a:gd name="connsiteX7" fmla="*/ 12032 w 12209611"/>
              <a:gd name="connsiteY7" fmla="*/ 708024 h 1734392"/>
              <a:gd name="connsiteX8" fmla="*/ 12032 w 12209611"/>
              <a:gd name="connsiteY8" fmla="*/ 614719 h 1734392"/>
              <a:gd name="connsiteX9" fmla="*/ 12032 w 12209611"/>
              <a:gd name="connsiteY9" fmla="*/ 160973 h 1734392"/>
              <a:gd name="connsiteX10" fmla="*/ 6109028 w 12209611"/>
              <a:gd name="connsiteY10" fmla="*/ 0 h 1734392"/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184691 w 12197579"/>
              <a:gd name="connsiteY6" fmla="*/ 1079941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  <a:gd name="connsiteX0" fmla="*/ 6098099 w 12198682"/>
              <a:gd name="connsiteY0" fmla="*/ 0 h 1734392"/>
              <a:gd name="connsiteX1" fmla="*/ 6101685 w 12198682"/>
              <a:gd name="connsiteY1" fmla="*/ 0 h 1734392"/>
              <a:gd name="connsiteX2" fmla="*/ 12198682 w 12198682"/>
              <a:gd name="connsiteY2" fmla="*/ 160973 h 1734392"/>
              <a:gd name="connsiteX3" fmla="*/ 12198682 w 12198682"/>
              <a:gd name="connsiteY3" fmla="*/ 708024 h 1734392"/>
              <a:gd name="connsiteX4" fmla="*/ 12193103 w 12198682"/>
              <a:gd name="connsiteY4" fmla="*/ 708024 h 1734392"/>
              <a:gd name="connsiteX5" fmla="*/ 12193103 w 12198682"/>
              <a:gd name="connsiteY5" fmla="*/ 1734392 h 1734392"/>
              <a:gd name="connsiteX6" fmla="*/ 0 w 12198682"/>
              <a:gd name="connsiteY6" fmla="*/ 1043510 h 1734392"/>
              <a:gd name="connsiteX7" fmla="*/ 1103 w 12198682"/>
              <a:gd name="connsiteY7" fmla="*/ 708024 h 1734392"/>
              <a:gd name="connsiteX8" fmla="*/ 1103 w 12198682"/>
              <a:gd name="connsiteY8" fmla="*/ 614719 h 1734392"/>
              <a:gd name="connsiteX9" fmla="*/ 1103 w 12198682"/>
              <a:gd name="connsiteY9" fmla="*/ 160973 h 1734392"/>
              <a:gd name="connsiteX10" fmla="*/ 6098099 w 12198682"/>
              <a:gd name="connsiteY10" fmla="*/ 0 h 1734392"/>
              <a:gd name="connsiteX0" fmla="*/ 6098099 w 12198682"/>
              <a:gd name="connsiteY0" fmla="*/ 0 h 1049503"/>
              <a:gd name="connsiteX1" fmla="*/ 6101685 w 12198682"/>
              <a:gd name="connsiteY1" fmla="*/ 0 h 1049503"/>
              <a:gd name="connsiteX2" fmla="*/ 12198682 w 12198682"/>
              <a:gd name="connsiteY2" fmla="*/ 160973 h 1049503"/>
              <a:gd name="connsiteX3" fmla="*/ 12198682 w 12198682"/>
              <a:gd name="connsiteY3" fmla="*/ 708024 h 1049503"/>
              <a:gd name="connsiteX4" fmla="*/ 12193103 w 12198682"/>
              <a:gd name="connsiteY4" fmla="*/ 708024 h 1049503"/>
              <a:gd name="connsiteX5" fmla="*/ 12196746 w 12198682"/>
              <a:gd name="connsiteY5" fmla="*/ 1049503 h 1049503"/>
              <a:gd name="connsiteX6" fmla="*/ 0 w 12198682"/>
              <a:gd name="connsiteY6" fmla="*/ 1043510 h 1049503"/>
              <a:gd name="connsiteX7" fmla="*/ 1103 w 12198682"/>
              <a:gd name="connsiteY7" fmla="*/ 708024 h 1049503"/>
              <a:gd name="connsiteX8" fmla="*/ 1103 w 12198682"/>
              <a:gd name="connsiteY8" fmla="*/ 614719 h 1049503"/>
              <a:gd name="connsiteX9" fmla="*/ 1103 w 12198682"/>
              <a:gd name="connsiteY9" fmla="*/ 160973 h 1049503"/>
              <a:gd name="connsiteX10" fmla="*/ 6098099 w 12198682"/>
              <a:gd name="connsiteY10" fmla="*/ 0 h 1049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8682" h="1049503">
                <a:moveTo>
                  <a:pt x="6098099" y="0"/>
                </a:moveTo>
                <a:lnTo>
                  <a:pt x="6101685" y="0"/>
                </a:lnTo>
                <a:cubicBezTo>
                  <a:pt x="8241660" y="0"/>
                  <a:pt x="10294378" y="56864"/>
                  <a:pt x="12198682" y="160973"/>
                </a:cubicBezTo>
                <a:lnTo>
                  <a:pt x="12198682" y="708024"/>
                </a:lnTo>
                <a:lnTo>
                  <a:pt x="12193103" y="708024"/>
                </a:lnTo>
                <a:cubicBezTo>
                  <a:pt x="12194317" y="821850"/>
                  <a:pt x="12195532" y="935677"/>
                  <a:pt x="12196746" y="1049503"/>
                </a:cubicBezTo>
                <a:lnTo>
                  <a:pt x="0" y="1043510"/>
                </a:lnTo>
                <a:cubicBezTo>
                  <a:pt x="368" y="931681"/>
                  <a:pt x="735" y="819853"/>
                  <a:pt x="1103" y="708024"/>
                </a:cubicBezTo>
                <a:lnTo>
                  <a:pt x="1103" y="614719"/>
                </a:lnTo>
                <a:lnTo>
                  <a:pt x="1103" y="160973"/>
                </a:lnTo>
                <a:cubicBezTo>
                  <a:pt x="1905406" y="56864"/>
                  <a:pt x="3958124" y="0"/>
                  <a:pt x="60980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A17D7DC1-46E5-459C-989D-159D59F8AAB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3025" y="6054725"/>
            <a:ext cx="188595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afbeelding 2"/>
          <p:cNvSpPr>
            <a:spLocks noGrp="1"/>
          </p:cNvSpPr>
          <p:nvPr>
            <p:ph type="pic" sz="quarter" idx="10"/>
          </p:nvPr>
        </p:nvSpPr>
        <p:spPr>
          <a:xfrm>
            <a:off x="-7938" y="-21266"/>
            <a:ext cx="3781426" cy="256063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0" name="Tijdelijke aanduiding voor afbeelding 2"/>
          <p:cNvSpPr>
            <a:spLocks noGrp="1"/>
          </p:cNvSpPr>
          <p:nvPr>
            <p:ph type="pic" sz="quarter" idx="11"/>
          </p:nvPr>
        </p:nvSpPr>
        <p:spPr>
          <a:xfrm>
            <a:off x="3852299" y="-21266"/>
            <a:ext cx="4314685" cy="256063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2" name="Tijdelijke aanduiding voor afbeelding 2"/>
          <p:cNvSpPr>
            <a:spLocks noGrp="1"/>
          </p:cNvSpPr>
          <p:nvPr>
            <p:ph type="pic" sz="quarter" idx="12"/>
          </p:nvPr>
        </p:nvSpPr>
        <p:spPr>
          <a:xfrm>
            <a:off x="8247805" y="0"/>
            <a:ext cx="3956835" cy="352112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4" name="Tijdelijke aanduiding voor afbeelding 2"/>
          <p:cNvSpPr>
            <a:spLocks noGrp="1"/>
          </p:cNvSpPr>
          <p:nvPr>
            <p:ph type="pic" sz="quarter" idx="13"/>
          </p:nvPr>
        </p:nvSpPr>
        <p:spPr>
          <a:xfrm>
            <a:off x="8247805" y="3606201"/>
            <a:ext cx="3956835" cy="2369296"/>
          </a:xfrm>
          <a:custGeom>
            <a:avLst/>
            <a:gdLst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0 w 3956835"/>
              <a:gd name="connsiteY4" fmla="*/ 2369296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95693 w 3956835"/>
              <a:gd name="connsiteY4" fmla="*/ 1678180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6835" h="2369296">
                <a:moveTo>
                  <a:pt x="0" y="0"/>
                </a:moveTo>
                <a:lnTo>
                  <a:pt x="3956835" y="0"/>
                </a:lnTo>
                <a:lnTo>
                  <a:pt x="3956835" y="0"/>
                </a:lnTo>
                <a:lnTo>
                  <a:pt x="3956835" y="2369296"/>
                </a:lnTo>
                <a:cubicBezTo>
                  <a:pt x="2527134" y="2285122"/>
                  <a:pt x="1299364" y="2254287"/>
                  <a:pt x="10633" y="2231073"/>
                </a:cubicBezTo>
                <a:cubicBezTo>
                  <a:pt x="7089" y="1487382"/>
                  <a:pt x="3544" y="743691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6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2897198" y="2617893"/>
            <a:ext cx="5259617" cy="3237818"/>
          </a:xfrm>
          <a:custGeom>
            <a:avLst/>
            <a:gdLst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1260"/>
              <a:gd name="connsiteX1" fmla="*/ 5259617 w 5259617"/>
              <a:gd name="connsiteY1" fmla="*/ 0 h 3231260"/>
              <a:gd name="connsiteX2" fmla="*/ 5259617 w 5259617"/>
              <a:gd name="connsiteY2" fmla="*/ 0 h 3231260"/>
              <a:gd name="connsiteX3" fmla="*/ 5259617 w 5259617"/>
              <a:gd name="connsiteY3" fmla="*/ 3230198 h 3231260"/>
              <a:gd name="connsiteX4" fmla="*/ 0 w 5259617"/>
              <a:gd name="connsiteY4" fmla="*/ 3230198 h 3231260"/>
              <a:gd name="connsiteX5" fmla="*/ 0 w 5259617"/>
              <a:gd name="connsiteY5" fmla="*/ 0 h 3231260"/>
              <a:gd name="connsiteX6" fmla="*/ 0 w 5259617"/>
              <a:gd name="connsiteY6" fmla="*/ 0 h 3231260"/>
              <a:gd name="connsiteX0" fmla="*/ 0 w 5259617"/>
              <a:gd name="connsiteY0" fmla="*/ 0 h 3232840"/>
              <a:gd name="connsiteX1" fmla="*/ 5259617 w 5259617"/>
              <a:gd name="connsiteY1" fmla="*/ 0 h 3232840"/>
              <a:gd name="connsiteX2" fmla="*/ 5259617 w 5259617"/>
              <a:gd name="connsiteY2" fmla="*/ 0 h 3232840"/>
              <a:gd name="connsiteX3" fmla="*/ 5259617 w 5259617"/>
              <a:gd name="connsiteY3" fmla="*/ 3230198 h 3232840"/>
              <a:gd name="connsiteX4" fmla="*/ 0 w 5259617"/>
              <a:gd name="connsiteY4" fmla="*/ 3230198 h 3232840"/>
              <a:gd name="connsiteX5" fmla="*/ 0 w 5259617"/>
              <a:gd name="connsiteY5" fmla="*/ 0 h 3232840"/>
              <a:gd name="connsiteX6" fmla="*/ 0 w 5259617"/>
              <a:gd name="connsiteY6" fmla="*/ 0 h 3232840"/>
              <a:gd name="connsiteX0" fmla="*/ 0 w 5259617"/>
              <a:gd name="connsiteY0" fmla="*/ 0 h 3232492"/>
              <a:gd name="connsiteX1" fmla="*/ 5259617 w 5259617"/>
              <a:gd name="connsiteY1" fmla="*/ 0 h 3232492"/>
              <a:gd name="connsiteX2" fmla="*/ 5259617 w 5259617"/>
              <a:gd name="connsiteY2" fmla="*/ 0 h 3232492"/>
              <a:gd name="connsiteX3" fmla="*/ 5259617 w 5259617"/>
              <a:gd name="connsiteY3" fmla="*/ 3211148 h 3232492"/>
              <a:gd name="connsiteX4" fmla="*/ 0 w 5259617"/>
              <a:gd name="connsiteY4" fmla="*/ 3230198 h 3232492"/>
              <a:gd name="connsiteX5" fmla="*/ 0 w 5259617"/>
              <a:gd name="connsiteY5" fmla="*/ 0 h 3232492"/>
              <a:gd name="connsiteX6" fmla="*/ 0 w 5259617"/>
              <a:gd name="connsiteY6" fmla="*/ 0 h 3232492"/>
              <a:gd name="connsiteX0" fmla="*/ 0 w 5259617"/>
              <a:gd name="connsiteY0" fmla="*/ 0 h 3233501"/>
              <a:gd name="connsiteX1" fmla="*/ 5259617 w 5259617"/>
              <a:gd name="connsiteY1" fmla="*/ 0 h 3233501"/>
              <a:gd name="connsiteX2" fmla="*/ 5259617 w 5259617"/>
              <a:gd name="connsiteY2" fmla="*/ 0 h 3233501"/>
              <a:gd name="connsiteX3" fmla="*/ 5259617 w 5259617"/>
              <a:gd name="connsiteY3" fmla="*/ 3211148 h 3233501"/>
              <a:gd name="connsiteX4" fmla="*/ 0 w 5259617"/>
              <a:gd name="connsiteY4" fmla="*/ 3230198 h 3233501"/>
              <a:gd name="connsiteX5" fmla="*/ 0 w 5259617"/>
              <a:gd name="connsiteY5" fmla="*/ 0 h 3233501"/>
              <a:gd name="connsiteX6" fmla="*/ 0 w 5259617"/>
              <a:gd name="connsiteY6" fmla="*/ 0 h 3233501"/>
              <a:gd name="connsiteX0" fmla="*/ 0 w 5259617"/>
              <a:gd name="connsiteY0" fmla="*/ 0 h 3240889"/>
              <a:gd name="connsiteX1" fmla="*/ 5259617 w 5259617"/>
              <a:gd name="connsiteY1" fmla="*/ 0 h 3240889"/>
              <a:gd name="connsiteX2" fmla="*/ 5259617 w 5259617"/>
              <a:gd name="connsiteY2" fmla="*/ 0 h 3240889"/>
              <a:gd name="connsiteX3" fmla="*/ 5259617 w 5259617"/>
              <a:gd name="connsiteY3" fmla="*/ 3211148 h 3240889"/>
              <a:gd name="connsiteX4" fmla="*/ 0 w 5259617"/>
              <a:gd name="connsiteY4" fmla="*/ 3237818 h 3240889"/>
              <a:gd name="connsiteX5" fmla="*/ 0 w 5259617"/>
              <a:gd name="connsiteY5" fmla="*/ 0 h 3240889"/>
              <a:gd name="connsiteX6" fmla="*/ 0 w 5259617"/>
              <a:gd name="connsiteY6" fmla="*/ 0 h 3240889"/>
              <a:gd name="connsiteX0" fmla="*/ 0 w 5259617"/>
              <a:gd name="connsiteY0" fmla="*/ 0 h 3237818"/>
              <a:gd name="connsiteX1" fmla="*/ 5259617 w 5259617"/>
              <a:gd name="connsiteY1" fmla="*/ 0 h 3237818"/>
              <a:gd name="connsiteX2" fmla="*/ 5259617 w 5259617"/>
              <a:gd name="connsiteY2" fmla="*/ 0 h 3237818"/>
              <a:gd name="connsiteX3" fmla="*/ 5259617 w 5259617"/>
              <a:gd name="connsiteY3" fmla="*/ 3211148 h 3237818"/>
              <a:gd name="connsiteX4" fmla="*/ 0 w 5259617"/>
              <a:gd name="connsiteY4" fmla="*/ 3237818 h 3237818"/>
              <a:gd name="connsiteX5" fmla="*/ 0 w 5259617"/>
              <a:gd name="connsiteY5" fmla="*/ 0 h 3237818"/>
              <a:gd name="connsiteX6" fmla="*/ 0 w 5259617"/>
              <a:gd name="connsiteY6" fmla="*/ 0 h 323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59617" h="3237818">
                <a:moveTo>
                  <a:pt x="0" y="0"/>
                </a:moveTo>
                <a:lnTo>
                  <a:pt x="5259617" y="0"/>
                </a:lnTo>
                <a:lnTo>
                  <a:pt x="5259617" y="0"/>
                </a:lnTo>
                <a:lnTo>
                  <a:pt x="5259617" y="3211148"/>
                </a:lnTo>
                <a:cubicBezTo>
                  <a:pt x="2351981" y="3161175"/>
                  <a:pt x="1430597" y="3209553"/>
                  <a:pt x="0" y="3237818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9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-8152" y="2617892"/>
            <a:ext cx="2821946" cy="3357601"/>
          </a:xfrm>
          <a:custGeom>
            <a:avLst/>
            <a:gdLst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357601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3984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3984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1946" h="3357601">
                <a:moveTo>
                  <a:pt x="0" y="0"/>
                </a:moveTo>
                <a:lnTo>
                  <a:pt x="2821946" y="0"/>
                </a:lnTo>
                <a:lnTo>
                  <a:pt x="2821946" y="0"/>
                </a:lnTo>
                <a:lnTo>
                  <a:pt x="2821946" y="3239845"/>
                </a:lnTo>
                <a:cubicBezTo>
                  <a:pt x="1574016" y="3263237"/>
                  <a:pt x="940649" y="3322159"/>
                  <a:pt x="0" y="3357601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3545745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17">
            <a:extLst>
              <a:ext uri="{FF2B5EF4-FFF2-40B4-BE49-F238E27FC236}">
                <a16:creationId xmlns:a16="http://schemas.microsoft.com/office/drawing/2014/main" id="{8CC1DC22-75AF-44F7-9F0B-A1B1EDF8E2F7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87313" cy="873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0" name="Vrije vorm: vorm 18">
            <a:extLst>
              <a:ext uri="{FF2B5EF4-FFF2-40B4-BE49-F238E27FC236}">
                <a16:creationId xmlns:a16="http://schemas.microsoft.com/office/drawing/2014/main" id="{1D668380-F5A5-48BD-8391-B85505117EF0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10428288" cy="2103437"/>
          </a:xfrm>
          <a:custGeom>
            <a:avLst/>
            <a:gdLst>
              <a:gd name="T0" fmla="*/ 9427234 w 10427968"/>
              <a:gd name="T1" fmla="*/ 0 h 2103110"/>
              <a:gd name="T2" fmla="*/ 8384437 w 10427968"/>
              <a:gd name="T3" fmla="*/ 787790 h 2103110"/>
              <a:gd name="T4" fmla="*/ 7341640 w 10427968"/>
              <a:gd name="T5" fmla="*/ 0 h 2103110"/>
              <a:gd name="T6" fmla="*/ 6298843 w 10427968"/>
              <a:gd name="T7" fmla="*/ 787790 h 2103110"/>
              <a:gd name="T8" fmla="*/ 5256047 w 10427968"/>
              <a:gd name="T9" fmla="*/ 0 h 2103110"/>
              <a:gd name="T10" fmla="*/ 4213250 w 10427968"/>
              <a:gd name="T11" fmla="*/ 787790 h 2103110"/>
              <a:gd name="T12" fmla="*/ 3170453 w 10427968"/>
              <a:gd name="T13" fmla="*/ 0 h 2103110"/>
              <a:gd name="T14" fmla="*/ 2127656 w 10427968"/>
              <a:gd name="T15" fmla="*/ 787790 h 2103110"/>
              <a:gd name="T16" fmla="*/ 1084859 w 10427968"/>
              <a:gd name="T17" fmla="*/ 0 h 2103110"/>
              <a:gd name="T18" fmla="*/ 0 w 10427968"/>
              <a:gd name="T19" fmla="*/ 1084855 h 2103110"/>
              <a:gd name="T20" fmla="*/ 1084859 w 10427968"/>
              <a:gd name="T21" fmla="*/ 2169709 h 2103110"/>
              <a:gd name="T22" fmla="*/ 2127656 w 10427968"/>
              <a:gd name="T23" fmla="*/ 1381919 h 2103110"/>
              <a:gd name="T24" fmla="*/ 3170453 w 10427968"/>
              <a:gd name="T25" fmla="*/ 2169709 h 2103110"/>
              <a:gd name="T26" fmla="*/ 4213250 w 10427968"/>
              <a:gd name="T27" fmla="*/ 1381919 h 2103110"/>
              <a:gd name="T28" fmla="*/ 5256047 w 10427968"/>
              <a:gd name="T29" fmla="*/ 2169709 h 2103110"/>
              <a:gd name="T30" fmla="*/ 6298843 w 10427968"/>
              <a:gd name="T31" fmla="*/ 1381919 h 2103110"/>
              <a:gd name="T32" fmla="*/ 7341640 w 10427968"/>
              <a:gd name="T33" fmla="*/ 2169709 h 2103110"/>
              <a:gd name="T34" fmla="*/ 8384437 w 10427968"/>
              <a:gd name="T35" fmla="*/ 1381919 h 2103110"/>
              <a:gd name="T36" fmla="*/ 9427234 w 10427968"/>
              <a:gd name="T37" fmla="*/ 2169709 h 2103110"/>
              <a:gd name="T38" fmla="*/ 10512093 w 10427968"/>
              <a:gd name="T39" fmla="*/ 1084855 h 2103110"/>
              <a:gd name="T40" fmla="*/ 9427234 w 10427968"/>
              <a:gd name="T41" fmla="*/ 0 h 2103110"/>
              <a:gd name="T42" fmla="*/ 1084859 w 10427968"/>
              <a:gd name="T43" fmla="*/ 2085584 h 2103110"/>
              <a:gd name="T44" fmla="*/ 83248 w 10427968"/>
              <a:gd name="T45" fmla="*/ 1083978 h 2103110"/>
              <a:gd name="T46" fmla="*/ 1084859 w 10427968"/>
              <a:gd name="T47" fmla="*/ 82372 h 2103110"/>
              <a:gd name="T48" fmla="*/ 2085594 w 10427968"/>
              <a:gd name="T49" fmla="*/ 1083978 h 2103110"/>
              <a:gd name="T50" fmla="*/ 1084859 w 10427968"/>
              <a:gd name="T51" fmla="*/ 2085584 h 2103110"/>
              <a:gd name="T52" fmla="*/ 3170453 w 10427968"/>
              <a:gd name="T53" fmla="*/ 2085584 h 2103110"/>
              <a:gd name="T54" fmla="*/ 2168842 w 10427968"/>
              <a:gd name="T55" fmla="*/ 1083978 h 2103110"/>
              <a:gd name="T56" fmla="*/ 3170453 w 10427968"/>
              <a:gd name="T57" fmla="*/ 82372 h 2103110"/>
              <a:gd name="T58" fmla="*/ 4171187 w 10427968"/>
              <a:gd name="T59" fmla="*/ 1083978 h 2103110"/>
              <a:gd name="T60" fmla="*/ 3170453 w 10427968"/>
              <a:gd name="T61" fmla="*/ 2085584 h 2103110"/>
              <a:gd name="T62" fmla="*/ 5256047 w 10427968"/>
              <a:gd name="T63" fmla="*/ 2085584 h 2103110"/>
              <a:gd name="T64" fmla="*/ 4254436 w 10427968"/>
              <a:gd name="T65" fmla="*/ 1083978 h 2103110"/>
              <a:gd name="T66" fmla="*/ 5256047 w 10427968"/>
              <a:gd name="T67" fmla="*/ 82372 h 2103110"/>
              <a:gd name="T68" fmla="*/ 6256781 w 10427968"/>
              <a:gd name="T69" fmla="*/ 1083978 h 2103110"/>
              <a:gd name="T70" fmla="*/ 5256047 w 10427968"/>
              <a:gd name="T71" fmla="*/ 2085584 h 2103110"/>
              <a:gd name="T72" fmla="*/ 7341640 w 10427968"/>
              <a:gd name="T73" fmla="*/ 2085584 h 2103110"/>
              <a:gd name="T74" fmla="*/ 6340029 w 10427968"/>
              <a:gd name="T75" fmla="*/ 1083978 h 2103110"/>
              <a:gd name="T76" fmla="*/ 7341640 w 10427968"/>
              <a:gd name="T77" fmla="*/ 82372 h 2103110"/>
              <a:gd name="T78" fmla="*/ 8342374 w 10427968"/>
              <a:gd name="T79" fmla="*/ 1083978 h 2103110"/>
              <a:gd name="T80" fmla="*/ 7341640 w 10427968"/>
              <a:gd name="T81" fmla="*/ 2085584 h 2103110"/>
              <a:gd name="T82" fmla="*/ 9427234 w 10427968"/>
              <a:gd name="T83" fmla="*/ 2085584 h 2103110"/>
              <a:gd name="T84" fmla="*/ 8425623 w 10427968"/>
              <a:gd name="T85" fmla="*/ 1083978 h 2103110"/>
              <a:gd name="T86" fmla="*/ 9427234 w 10427968"/>
              <a:gd name="T87" fmla="*/ 82372 h 2103110"/>
              <a:gd name="T88" fmla="*/ 10427968 w 10427968"/>
              <a:gd name="T89" fmla="*/ 1083978 h 2103110"/>
              <a:gd name="T90" fmla="*/ 9427234 w 10427968"/>
              <a:gd name="T91" fmla="*/ 2085584 h 21031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0427968" h="2103110">
                <a:moveTo>
                  <a:pt x="9427234" y="0"/>
                </a:moveTo>
                <a:cubicBezTo>
                  <a:pt x="8932124" y="0"/>
                  <a:pt x="8514130" y="333869"/>
                  <a:pt x="8384437" y="787790"/>
                </a:cubicBezTo>
                <a:cubicBezTo>
                  <a:pt x="8254744" y="333869"/>
                  <a:pt x="7836750" y="0"/>
                  <a:pt x="7341640" y="0"/>
                </a:cubicBezTo>
                <a:cubicBezTo>
                  <a:pt x="6846531" y="0"/>
                  <a:pt x="6428536" y="333869"/>
                  <a:pt x="6298843" y="787790"/>
                </a:cubicBezTo>
                <a:cubicBezTo>
                  <a:pt x="6169151" y="333869"/>
                  <a:pt x="5751156" y="0"/>
                  <a:pt x="5256047" y="0"/>
                </a:cubicBezTo>
                <a:cubicBezTo>
                  <a:pt x="4760937" y="0"/>
                  <a:pt x="4342942" y="333869"/>
                  <a:pt x="4213250" y="787790"/>
                </a:cubicBezTo>
                <a:cubicBezTo>
                  <a:pt x="4083557" y="333869"/>
                  <a:pt x="3665562" y="0"/>
                  <a:pt x="3170453" y="0"/>
                </a:cubicBezTo>
                <a:cubicBezTo>
                  <a:pt x="2675344" y="0"/>
                  <a:pt x="2257349" y="333869"/>
                  <a:pt x="2127656" y="787790"/>
                </a:cubicBezTo>
                <a:cubicBezTo>
                  <a:pt x="1997964" y="333869"/>
                  <a:pt x="1579969" y="0"/>
                  <a:pt x="1084859" y="0"/>
                </a:cubicBezTo>
                <a:cubicBezTo>
                  <a:pt x="486346" y="0"/>
                  <a:pt x="0" y="486344"/>
                  <a:pt x="0" y="1084855"/>
                </a:cubicBezTo>
                <a:cubicBezTo>
                  <a:pt x="0" y="1682488"/>
                  <a:pt x="486346" y="2169709"/>
                  <a:pt x="1084859" y="2169709"/>
                </a:cubicBezTo>
                <a:cubicBezTo>
                  <a:pt x="1579969" y="2169709"/>
                  <a:pt x="1997964" y="1835840"/>
                  <a:pt x="2127656" y="1381919"/>
                </a:cubicBezTo>
                <a:cubicBezTo>
                  <a:pt x="2257349" y="1835840"/>
                  <a:pt x="2675344" y="2169709"/>
                  <a:pt x="3170453" y="2169709"/>
                </a:cubicBezTo>
                <a:cubicBezTo>
                  <a:pt x="3665562" y="2169709"/>
                  <a:pt x="4083557" y="1835840"/>
                  <a:pt x="4213250" y="1381919"/>
                </a:cubicBezTo>
                <a:cubicBezTo>
                  <a:pt x="4342942" y="1835840"/>
                  <a:pt x="4760937" y="2169709"/>
                  <a:pt x="5256047" y="2169709"/>
                </a:cubicBezTo>
                <a:cubicBezTo>
                  <a:pt x="5751156" y="2169709"/>
                  <a:pt x="6169151" y="1835840"/>
                  <a:pt x="6298843" y="1381919"/>
                </a:cubicBezTo>
                <a:cubicBezTo>
                  <a:pt x="6428536" y="1835840"/>
                  <a:pt x="6846531" y="2169709"/>
                  <a:pt x="7341640" y="2169709"/>
                </a:cubicBezTo>
                <a:cubicBezTo>
                  <a:pt x="7836750" y="2169709"/>
                  <a:pt x="8254744" y="1835840"/>
                  <a:pt x="8384437" y="1381919"/>
                </a:cubicBezTo>
                <a:cubicBezTo>
                  <a:pt x="8514130" y="1835840"/>
                  <a:pt x="8932124" y="2169709"/>
                  <a:pt x="9427234" y="2169709"/>
                </a:cubicBezTo>
                <a:cubicBezTo>
                  <a:pt x="10024870" y="2169709"/>
                  <a:pt x="10512093" y="1683365"/>
                  <a:pt x="10512093" y="1084855"/>
                </a:cubicBezTo>
                <a:cubicBezTo>
                  <a:pt x="10511216" y="486344"/>
                  <a:pt x="10024870" y="0"/>
                  <a:pt x="9427234" y="0"/>
                </a:cubicBezTo>
                <a:close/>
                <a:moveTo>
                  <a:pt x="1084859" y="2085584"/>
                </a:moveTo>
                <a:cubicBezTo>
                  <a:pt x="532790" y="2085584"/>
                  <a:pt x="83248" y="1636045"/>
                  <a:pt x="83248" y="1083978"/>
                </a:cubicBezTo>
                <a:cubicBezTo>
                  <a:pt x="83248" y="531912"/>
                  <a:pt x="532790" y="82372"/>
                  <a:pt x="1084859" y="82372"/>
                </a:cubicBezTo>
                <a:cubicBezTo>
                  <a:pt x="1636928" y="82372"/>
                  <a:pt x="2085594" y="531912"/>
                  <a:pt x="2085594" y="1083978"/>
                </a:cubicBezTo>
                <a:cubicBezTo>
                  <a:pt x="2085594" y="1636921"/>
                  <a:pt x="1636928" y="2085584"/>
                  <a:pt x="1084859" y="2085584"/>
                </a:cubicBezTo>
                <a:close/>
                <a:moveTo>
                  <a:pt x="3170453" y="2085584"/>
                </a:moveTo>
                <a:cubicBezTo>
                  <a:pt x="2618384" y="2085584"/>
                  <a:pt x="2168842" y="1636045"/>
                  <a:pt x="2168842" y="1083978"/>
                </a:cubicBezTo>
                <a:cubicBezTo>
                  <a:pt x="2168842" y="531912"/>
                  <a:pt x="2618384" y="82372"/>
                  <a:pt x="3170453" y="82372"/>
                </a:cubicBezTo>
                <a:cubicBezTo>
                  <a:pt x="3722522" y="82372"/>
                  <a:pt x="4171187" y="531912"/>
                  <a:pt x="4171187" y="1083978"/>
                </a:cubicBezTo>
                <a:cubicBezTo>
                  <a:pt x="4171187" y="1636921"/>
                  <a:pt x="3722522" y="2085584"/>
                  <a:pt x="3170453" y="2085584"/>
                </a:cubicBezTo>
                <a:close/>
                <a:moveTo>
                  <a:pt x="5256047" y="2085584"/>
                </a:moveTo>
                <a:cubicBezTo>
                  <a:pt x="4703978" y="2085584"/>
                  <a:pt x="4254436" y="1636045"/>
                  <a:pt x="4254436" y="1083978"/>
                </a:cubicBezTo>
                <a:cubicBezTo>
                  <a:pt x="4254436" y="531912"/>
                  <a:pt x="4703978" y="82372"/>
                  <a:pt x="5256047" y="82372"/>
                </a:cubicBezTo>
                <a:cubicBezTo>
                  <a:pt x="5808115" y="82372"/>
                  <a:pt x="6256781" y="531912"/>
                  <a:pt x="6256781" y="1083978"/>
                </a:cubicBezTo>
                <a:cubicBezTo>
                  <a:pt x="6256781" y="1636921"/>
                  <a:pt x="5808115" y="2085584"/>
                  <a:pt x="5256047" y="2085584"/>
                </a:cubicBezTo>
                <a:close/>
                <a:moveTo>
                  <a:pt x="7341640" y="2085584"/>
                </a:moveTo>
                <a:cubicBezTo>
                  <a:pt x="6789572" y="2085584"/>
                  <a:pt x="6340029" y="1636045"/>
                  <a:pt x="6340029" y="1083978"/>
                </a:cubicBezTo>
                <a:cubicBezTo>
                  <a:pt x="6340029" y="531912"/>
                  <a:pt x="6789572" y="82372"/>
                  <a:pt x="7341640" y="82372"/>
                </a:cubicBezTo>
                <a:cubicBezTo>
                  <a:pt x="7893709" y="82372"/>
                  <a:pt x="8342374" y="531912"/>
                  <a:pt x="8342374" y="1083978"/>
                </a:cubicBezTo>
                <a:cubicBezTo>
                  <a:pt x="8342374" y="1636921"/>
                  <a:pt x="7893709" y="2085584"/>
                  <a:pt x="7341640" y="2085584"/>
                </a:cubicBezTo>
                <a:close/>
                <a:moveTo>
                  <a:pt x="9427234" y="2085584"/>
                </a:moveTo>
                <a:cubicBezTo>
                  <a:pt x="8875165" y="2085584"/>
                  <a:pt x="8425623" y="1636045"/>
                  <a:pt x="8425623" y="1083978"/>
                </a:cubicBezTo>
                <a:cubicBezTo>
                  <a:pt x="8425623" y="531912"/>
                  <a:pt x="8875165" y="82372"/>
                  <a:pt x="9427234" y="82372"/>
                </a:cubicBezTo>
                <a:cubicBezTo>
                  <a:pt x="9979302" y="82372"/>
                  <a:pt x="10427968" y="531912"/>
                  <a:pt x="10427968" y="1083978"/>
                </a:cubicBezTo>
                <a:cubicBezTo>
                  <a:pt x="10427968" y="1636921"/>
                  <a:pt x="9979302" y="2085584"/>
                  <a:pt x="9427234" y="2085584"/>
                </a:cubicBezTo>
                <a:close/>
              </a:path>
            </a:pathLst>
          </a:custGeom>
          <a:solidFill>
            <a:srgbClr val="DCD6D6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1" name="Vrije vorm: vorm 19">
            <a:extLst>
              <a:ext uri="{FF2B5EF4-FFF2-40B4-BE49-F238E27FC236}">
                <a16:creationId xmlns:a16="http://schemas.microsoft.com/office/drawing/2014/main" id="{EE5F24B3-867B-40D8-9903-6AACDAA498A3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2103438" cy="1052512"/>
          </a:xfrm>
          <a:custGeom>
            <a:avLst/>
            <a:gdLst>
              <a:gd name="T0" fmla="*/ 2168843 w 2103119"/>
              <a:gd name="T1" fmla="*/ 1084855 h 1051555"/>
              <a:gd name="T2" fmla="*/ 2085595 w 2103119"/>
              <a:gd name="T3" fmla="*/ 1084855 h 1051555"/>
              <a:gd name="T4" fmla="*/ 1084860 w 2103119"/>
              <a:gd name="T5" fmla="*/ 83248 h 1051555"/>
              <a:gd name="T6" fmla="*/ 83248 w 2103119"/>
              <a:gd name="T7" fmla="*/ 1084855 h 1051555"/>
              <a:gd name="T8" fmla="*/ 0 w 2103119"/>
              <a:gd name="T9" fmla="*/ 1084855 h 1051555"/>
              <a:gd name="T10" fmla="*/ 1084860 w 2103119"/>
              <a:gd name="T11" fmla="*/ 0 h 1051555"/>
              <a:gd name="T12" fmla="*/ 2168843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2" name="Vrije vorm: vorm 20">
            <a:extLst>
              <a:ext uri="{FF2B5EF4-FFF2-40B4-BE49-F238E27FC236}">
                <a16:creationId xmlns:a16="http://schemas.microsoft.com/office/drawing/2014/main" id="{BE59A808-965B-4F7A-A4DF-B03BD673F48F}"/>
              </a:ext>
            </a:extLst>
          </p:cNvPr>
          <p:cNvSpPr>
            <a:spLocks/>
          </p:cNvSpPr>
          <p:nvPr/>
        </p:nvSpPr>
        <p:spPr bwMode="auto">
          <a:xfrm>
            <a:off x="2924175" y="2895600"/>
            <a:ext cx="2103438" cy="1050925"/>
          </a:xfrm>
          <a:custGeom>
            <a:avLst/>
            <a:gdLst>
              <a:gd name="T0" fmla="*/ 1084860 w 2103119"/>
              <a:gd name="T1" fmla="*/ 1084855 h 1051555"/>
              <a:gd name="T2" fmla="*/ 0 w 2103119"/>
              <a:gd name="T3" fmla="*/ 0 h 1051555"/>
              <a:gd name="T4" fmla="*/ 83249 w 2103119"/>
              <a:gd name="T5" fmla="*/ 0 h 1051555"/>
              <a:gd name="T6" fmla="*/ 1083984 w 2103119"/>
              <a:gd name="T7" fmla="*/ 1000730 h 1051555"/>
              <a:gd name="T8" fmla="*/ 2085595 w 2103119"/>
              <a:gd name="T9" fmla="*/ 876 h 1051555"/>
              <a:gd name="T10" fmla="*/ 2168843 w 2103119"/>
              <a:gd name="T11" fmla="*/ 876 h 1051555"/>
              <a:gd name="T12" fmla="*/ 1084860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3" name="Vrije vorm: vorm 21">
            <a:extLst>
              <a:ext uri="{FF2B5EF4-FFF2-40B4-BE49-F238E27FC236}">
                <a16:creationId xmlns:a16="http://schemas.microsoft.com/office/drawing/2014/main" id="{FC4EB229-7B5D-4CE7-8583-54C55F5B74F2}"/>
              </a:ext>
            </a:extLst>
          </p:cNvPr>
          <p:cNvSpPr/>
          <p:nvPr/>
        </p:nvSpPr>
        <p:spPr>
          <a:xfrm>
            <a:off x="5010150" y="1811338"/>
            <a:ext cx="2101850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360B617B-7CF7-4F54-BD30-66DA5A7C975C}"/>
              </a:ext>
            </a:extLst>
          </p:cNvPr>
          <p:cNvSpPr/>
          <p:nvPr/>
        </p:nvSpPr>
        <p:spPr>
          <a:xfrm>
            <a:off x="7094538" y="2895600"/>
            <a:ext cx="2103437" cy="105092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5" name="Vrije vorm: vorm 14">
            <a:extLst>
              <a:ext uri="{FF2B5EF4-FFF2-40B4-BE49-F238E27FC236}">
                <a16:creationId xmlns:a16="http://schemas.microsoft.com/office/drawing/2014/main" id="{376937D1-A4D5-452E-A3B7-3362D10DA1EF}"/>
              </a:ext>
            </a:extLst>
          </p:cNvPr>
          <p:cNvSpPr/>
          <p:nvPr/>
        </p:nvSpPr>
        <p:spPr>
          <a:xfrm>
            <a:off x="9180513" y="1811338"/>
            <a:ext cx="2103437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6803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94870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79978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74577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60171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40429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5">
            <a:extLst>
              <a:ext uri="{FF2B5EF4-FFF2-40B4-BE49-F238E27FC236}">
                <a16:creationId xmlns:a16="http://schemas.microsoft.com/office/drawing/2014/main" id="{C0A547A3-5951-4757-AF68-5875AA4E0D58}"/>
              </a:ext>
            </a:extLst>
          </p:cNvPr>
          <p:cNvSpPr>
            <a:spLocks/>
          </p:cNvSpPr>
          <p:nvPr/>
        </p:nvSpPr>
        <p:spPr bwMode="auto">
          <a:xfrm>
            <a:off x="838200" y="1711325"/>
            <a:ext cx="73025" cy="73025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1" name="Groep 7">
            <a:extLst>
              <a:ext uri="{FF2B5EF4-FFF2-40B4-BE49-F238E27FC236}">
                <a16:creationId xmlns:a16="http://schemas.microsoft.com/office/drawing/2014/main" id="{A05C4A61-364A-4B14-98EB-042AD4A2E30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711325"/>
            <a:ext cx="10515600" cy="1811338"/>
            <a:chOff x="838201" y="2690751"/>
            <a:chExt cx="10515598" cy="1812588"/>
          </a:xfrm>
        </p:grpSpPr>
        <p:sp>
          <p:nvSpPr>
            <p:cNvPr id="12" name="Vrije vorm: vorm 15">
              <a:extLst>
                <a:ext uri="{FF2B5EF4-FFF2-40B4-BE49-F238E27FC236}">
                  <a16:creationId xmlns:a16="http://schemas.microsoft.com/office/drawing/2014/main" id="{FEE9220B-4FA1-4142-A6FD-BFDD83EE0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1936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3" name="Vrije vorm: vorm 6">
              <a:extLst>
                <a:ext uri="{FF2B5EF4-FFF2-40B4-BE49-F238E27FC236}">
                  <a16:creationId xmlns:a16="http://schemas.microsoft.com/office/drawing/2014/main" id="{91FA88AD-D1F5-4186-B491-48E51013E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1" y="2690751"/>
              <a:ext cx="8711586" cy="1756951"/>
            </a:xfrm>
            <a:custGeom>
              <a:avLst/>
              <a:gdLst>
                <a:gd name="T0" fmla="*/ 7875567 w 10427968"/>
                <a:gd name="T1" fmla="*/ 0 h 2103110"/>
                <a:gd name="T2" fmla="*/ 7004408 w 10427968"/>
                <a:gd name="T3" fmla="*/ 658125 h 2103110"/>
                <a:gd name="T4" fmla="*/ 6133249 w 10427968"/>
                <a:gd name="T5" fmla="*/ 0 h 2103110"/>
                <a:gd name="T6" fmla="*/ 5262091 w 10427968"/>
                <a:gd name="T7" fmla="*/ 658125 h 2103110"/>
                <a:gd name="T8" fmla="*/ 4390933 w 10427968"/>
                <a:gd name="T9" fmla="*/ 0 h 2103110"/>
                <a:gd name="T10" fmla="*/ 3519774 w 10427968"/>
                <a:gd name="T11" fmla="*/ 658125 h 2103110"/>
                <a:gd name="T12" fmla="*/ 2648615 w 10427968"/>
                <a:gd name="T13" fmla="*/ 0 h 2103110"/>
                <a:gd name="T14" fmla="*/ 1777456 w 10427968"/>
                <a:gd name="T15" fmla="*/ 658125 h 2103110"/>
                <a:gd name="T16" fmla="*/ 906298 w 10427968"/>
                <a:gd name="T17" fmla="*/ 0 h 2103110"/>
                <a:gd name="T18" fmla="*/ 0 w 10427968"/>
                <a:gd name="T19" fmla="*/ 906295 h 2103110"/>
                <a:gd name="T20" fmla="*/ 906298 w 10427968"/>
                <a:gd name="T21" fmla="*/ 1812588 h 2103110"/>
                <a:gd name="T22" fmla="*/ 1777456 w 10427968"/>
                <a:gd name="T23" fmla="*/ 1154464 h 2103110"/>
                <a:gd name="T24" fmla="*/ 2648615 w 10427968"/>
                <a:gd name="T25" fmla="*/ 1812588 h 2103110"/>
                <a:gd name="T26" fmla="*/ 3519774 w 10427968"/>
                <a:gd name="T27" fmla="*/ 1154464 h 2103110"/>
                <a:gd name="T28" fmla="*/ 4390933 w 10427968"/>
                <a:gd name="T29" fmla="*/ 1812588 h 2103110"/>
                <a:gd name="T30" fmla="*/ 5262091 w 10427968"/>
                <a:gd name="T31" fmla="*/ 1154464 h 2103110"/>
                <a:gd name="T32" fmla="*/ 6133249 w 10427968"/>
                <a:gd name="T33" fmla="*/ 1812588 h 2103110"/>
                <a:gd name="T34" fmla="*/ 7004408 w 10427968"/>
                <a:gd name="T35" fmla="*/ 1154464 h 2103110"/>
                <a:gd name="T36" fmla="*/ 7875567 w 10427968"/>
                <a:gd name="T37" fmla="*/ 1812588 h 2103110"/>
                <a:gd name="T38" fmla="*/ 8781865 w 10427968"/>
                <a:gd name="T39" fmla="*/ 906295 h 2103110"/>
                <a:gd name="T40" fmla="*/ 7875567 w 10427968"/>
                <a:gd name="T41" fmla="*/ 0 h 2103110"/>
                <a:gd name="T42" fmla="*/ 906298 w 10427968"/>
                <a:gd name="T43" fmla="*/ 1742310 h 2103110"/>
                <a:gd name="T44" fmla="*/ 69546 w 10427968"/>
                <a:gd name="T45" fmla="*/ 905562 h 2103110"/>
                <a:gd name="T46" fmla="*/ 906298 w 10427968"/>
                <a:gd name="T47" fmla="*/ 68814 h 2103110"/>
                <a:gd name="T48" fmla="*/ 1742318 w 10427968"/>
                <a:gd name="T49" fmla="*/ 905562 h 2103110"/>
                <a:gd name="T50" fmla="*/ 906298 w 10427968"/>
                <a:gd name="T51" fmla="*/ 1742310 h 2103110"/>
                <a:gd name="T52" fmla="*/ 2648615 w 10427968"/>
                <a:gd name="T53" fmla="*/ 1742310 h 2103110"/>
                <a:gd name="T54" fmla="*/ 1811863 w 10427968"/>
                <a:gd name="T55" fmla="*/ 905562 h 2103110"/>
                <a:gd name="T56" fmla="*/ 2648615 w 10427968"/>
                <a:gd name="T57" fmla="*/ 68814 h 2103110"/>
                <a:gd name="T58" fmla="*/ 3484634 w 10427968"/>
                <a:gd name="T59" fmla="*/ 905562 h 2103110"/>
                <a:gd name="T60" fmla="*/ 2648615 w 10427968"/>
                <a:gd name="T61" fmla="*/ 1742310 h 2103110"/>
                <a:gd name="T62" fmla="*/ 4390933 w 10427968"/>
                <a:gd name="T63" fmla="*/ 1742310 h 2103110"/>
                <a:gd name="T64" fmla="*/ 3554181 w 10427968"/>
                <a:gd name="T65" fmla="*/ 905562 h 2103110"/>
                <a:gd name="T66" fmla="*/ 4390933 w 10427968"/>
                <a:gd name="T67" fmla="*/ 68814 h 2103110"/>
                <a:gd name="T68" fmla="*/ 5226952 w 10427968"/>
                <a:gd name="T69" fmla="*/ 905562 h 2103110"/>
                <a:gd name="T70" fmla="*/ 4390933 w 10427968"/>
                <a:gd name="T71" fmla="*/ 1742310 h 2103110"/>
                <a:gd name="T72" fmla="*/ 6133249 w 10427968"/>
                <a:gd name="T73" fmla="*/ 1742310 h 2103110"/>
                <a:gd name="T74" fmla="*/ 5296498 w 10427968"/>
                <a:gd name="T75" fmla="*/ 905562 h 2103110"/>
                <a:gd name="T76" fmla="*/ 6133249 w 10427968"/>
                <a:gd name="T77" fmla="*/ 68814 h 2103110"/>
                <a:gd name="T78" fmla="*/ 6969268 w 10427968"/>
                <a:gd name="T79" fmla="*/ 905562 h 2103110"/>
                <a:gd name="T80" fmla="*/ 6133249 w 10427968"/>
                <a:gd name="T81" fmla="*/ 1742310 h 2103110"/>
                <a:gd name="T82" fmla="*/ 7875567 w 10427968"/>
                <a:gd name="T83" fmla="*/ 1742310 h 2103110"/>
                <a:gd name="T84" fmla="*/ 7038815 w 10427968"/>
                <a:gd name="T85" fmla="*/ 905562 h 2103110"/>
                <a:gd name="T86" fmla="*/ 7875567 w 10427968"/>
                <a:gd name="T87" fmla="*/ 68814 h 2103110"/>
                <a:gd name="T88" fmla="*/ 8711586 w 10427968"/>
                <a:gd name="T89" fmla="*/ 905562 h 2103110"/>
                <a:gd name="T90" fmla="*/ 7875567 w 10427968"/>
                <a:gd name="T91" fmla="*/ 1742310 h 21031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427968" h="2103110">
                  <a:moveTo>
                    <a:pt x="9427234" y="0"/>
                  </a:moveTo>
                  <a:cubicBezTo>
                    <a:pt x="8932124" y="0"/>
                    <a:pt x="8514130" y="333869"/>
                    <a:pt x="8384437" y="787790"/>
                  </a:cubicBezTo>
                  <a:cubicBezTo>
                    <a:pt x="8254744" y="333869"/>
                    <a:pt x="7836750" y="0"/>
                    <a:pt x="7341640" y="0"/>
                  </a:cubicBezTo>
                  <a:cubicBezTo>
                    <a:pt x="6846531" y="0"/>
                    <a:pt x="6428536" y="333869"/>
                    <a:pt x="6298843" y="787790"/>
                  </a:cubicBezTo>
                  <a:cubicBezTo>
                    <a:pt x="6169151" y="333869"/>
                    <a:pt x="5751156" y="0"/>
                    <a:pt x="5256047" y="0"/>
                  </a:cubicBezTo>
                  <a:cubicBezTo>
                    <a:pt x="4760937" y="0"/>
                    <a:pt x="4342942" y="333869"/>
                    <a:pt x="4213250" y="787790"/>
                  </a:cubicBezTo>
                  <a:cubicBezTo>
                    <a:pt x="4083557" y="333869"/>
                    <a:pt x="3665562" y="0"/>
                    <a:pt x="3170453" y="0"/>
                  </a:cubicBezTo>
                  <a:cubicBezTo>
                    <a:pt x="2675344" y="0"/>
                    <a:pt x="2257349" y="333869"/>
                    <a:pt x="2127656" y="787790"/>
                  </a:cubicBezTo>
                  <a:cubicBezTo>
                    <a:pt x="1997964" y="333869"/>
                    <a:pt x="1579969" y="0"/>
                    <a:pt x="1084859" y="0"/>
                  </a:cubicBezTo>
                  <a:cubicBezTo>
                    <a:pt x="486346" y="0"/>
                    <a:pt x="0" y="486344"/>
                    <a:pt x="0" y="1084855"/>
                  </a:cubicBezTo>
                  <a:cubicBezTo>
                    <a:pt x="0" y="1682488"/>
                    <a:pt x="486346" y="2169709"/>
                    <a:pt x="1084859" y="2169709"/>
                  </a:cubicBezTo>
                  <a:cubicBezTo>
                    <a:pt x="1579969" y="2169709"/>
                    <a:pt x="1997964" y="1835840"/>
                    <a:pt x="2127656" y="1381919"/>
                  </a:cubicBezTo>
                  <a:cubicBezTo>
                    <a:pt x="2257349" y="1835840"/>
                    <a:pt x="2675344" y="2169709"/>
                    <a:pt x="3170453" y="2169709"/>
                  </a:cubicBezTo>
                  <a:cubicBezTo>
                    <a:pt x="3665562" y="2169709"/>
                    <a:pt x="4083557" y="1835840"/>
                    <a:pt x="4213250" y="1381919"/>
                  </a:cubicBezTo>
                  <a:cubicBezTo>
                    <a:pt x="4342942" y="1835840"/>
                    <a:pt x="4760937" y="2169709"/>
                    <a:pt x="5256047" y="2169709"/>
                  </a:cubicBezTo>
                  <a:cubicBezTo>
                    <a:pt x="5751156" y="2169709"/>
                    <a:pt x="6169151" y="1835840"/>
                    <a:pt x="6298843" y="1381919"/>
                  </a:cubicBezTo>
                  <a:cubicBezTo>
                    <a:pt x="6428536" y="1835840"/>
                    <a:pt x="6846531" y="2169709"/>
                    <a:pt x="7341640" y="2169709"/>
                  </a:cubicBezTo>
                  <a:cubicBezTo>
                    <a:pt x="7836750" y="2169709"/>
                    <a:pt x="8254744" y="1835840"/>
                    <a:pt x="8384437" y="1381919"/>
                  </a:cubicBezTo>
                  <a:cubicBezTo>
                    <a:pt x="8514130" y="1835840"/>
                    <a:pt x="8932124" y="2169709"/>
                    <a:pt x="9427234" y="2169709"/>
                  </a:cubicBezTo>
                  <a:cubicBezTo>
                    <a:pt x="10024870" y="2169709"/>
                    <a:pt x="10512093" y="1683365"/>
                    <a:pt x="10512093" y="1084855"/>
                  </a:cubicBezTo>
                  <a:cubicBezTo>
                    <a:pt x="10511216" y="486344"/>
                    <a:pt x="10024870" y="0"/>
                    <a:pt x="9427234" y="0"/>
                  </a:cubicBezTo>
                  <a:close/>
                  <a:moveTo>
                    <a:pt x="1084859" y="2085584"/>
                  </a:moveTo>
                  <a:cubicBezTo>
                    <a:pt x="532790" y="2085584"/>
                    <a:pt x="83248" y="1636045"/>
                    <a:pt x="83248" y="1083978"/>
                  </a:cubicBezTo>
                  <a:cubicBezTo>
                    <a:pt x="83248" y="531912"/>
                    <a:pt x="532790" y="82372"/>
                    <a:pt x="1084859" y="82372"/>
                  </a:cubicBezTo>
                  <a:cubicBezTo>
                    <a:pt x="1636928" y="82372"/>
                    <a:pt x="2085594" y="531912"/>
                    <a:pt x="2085594" y="1083978"/>
                  </a:cubicBezTo>
                  <a:cubicBezTo>
                    <a:pt x="2085594" y="1636921"/>
                    <a:pt x="1636928" y="2085584"/>
                    <a:pt x="1084859" y="2085584"/>
                  </a:cubicBezTo>
                  <a:close/>
                  <a:moveTo>
                    <a:pt x="3170453" y="2085584"/>
                  </a:moveTo>
                  <a:cubicBezTo>
                    <a:pt x="2618384" y="2085584"/>
                    <a:pt x="2168842" y="1636045"/>
                    <a:pt x="2168842" y="1083978"/>
                  </a:cubicBezTo>
                  <a:cubicBezTo>
                    <a:pt x="2168842" y="531912"/>
                    <a:pt x="2618384" y="82372"/>
                    <a:pt x="3170453" y="82372"/>
                  </a:cubicBezTo>
                  <a:cubicBezTo>
                    <a:pt x="3722522" y="82372"/>
                    <a:pt x="4171187" y="531912"/>
                    <a:pt x="4171187" y="1083978"/>
                  </a:cubicBezTo>
                  <a:cubicBezTo>
                    <a:pt x="4171187" y="1636921"/>
                    <a:pt x="3722522" y="2085584"/>
                    <a:pt x="3170453" y="2085584"/>
                  </a:cubicBezTo>
                  <a:close/>
                  <a:moveTo>
                    <a:pt x="5256047" y="2085584"/>
                  </a:moveTo>
                  <a:cubicBezTo>
                    <a:pt x="4703978" y="2085584"/>
                    <a:pt x="4254436" y="1636045"/>
                    <a:pt x="4254436" y="1083978"/>
                  </a:cubicBezTo>
                  <a:cubicBezTo>
                    <a:pt x="4254436" y="531912"/>
                    <a:pt x="4703978" y="82372"/>
                    <a:pt x="5256047" y="82372"/>
                  </a:cubicBezTo>
                  <a:cubicBezTo>
                    <a:pt x="5808115" y="82372"/>
                    <a:pt x="6256781" y="531912"/>
                    <a:pt x="6256781" y="1083978"/>
                  </a:cubicBezTo>
                  <a:cubicBezTo>
                    <a:pt x="6256781" y="1636921"/>
                    <a:pt x="5808115" y="2085584"/>
                    <a:pt x="5256047" y="2085584"/>
                  </a:cubicBezTo>
                  <a:close/>
                  <a:moveTo>
                    <a:pt x="7341640" y="2085584"/>
                  </a:moveTo>
                  <a:cubicBezTo>
                    <a:pt x="6789572" y="2085584"/>
                    <a:pt x="6340029" y="1636045"/>
                    <a:pt x="6340029" y="1083978"/>
                  </a:cubicBezTo>
                  <a:cubicBezTo>
                    <a:pt x="6340029" y="531912"/>
                    <a:pt x="6789572" y="82372"/>
                    <a:pt x="7341640" y="82372"/>
                  </a:cubicBezTo>
                  <a:cubicBezTo>
                    <a:pt x="7893709" y="82372"/>
                    <a:pt x="8342374" y="531912"/>
                    <a:pt x="8342374" y="1083978"/>
                  </a:cubicBezTo>
                  <a:cubicBezTo>
                    <a:pt x="8342374" y="1636921"/>
                    <a:pt x="7893709" y="2085584"/>
                    <a:pt x="7341640" y="2085584"/>
                  </a:cubicBezTo>
                  <a:close/>
                  <a:moveTo>
                    <a:pt x="9427234" y="2085584"/>
                  </a:moveTo>
                  <a:cubicBezTo>
                    <a:pt x="8875165" y="2085584"/>
                    <a:pt x="8425623" y="1636045"/>
                    <a:pt x="8425623" y="1083978"/>
                  </a:cubicBezTo>
                  <a:cubicBezTo>
                    <a:pt x="8425623" y="531912"/>
                    <a:pt x="8875165" y="82372"/>
                    <a:pt x="9427234" y="82372"/>
                  </a:cubicBezTo>
                  <a:cubicBezTo>
                    <a:pt x="9979302" y="82372"/>
                    <a:pt x="10427968" y="531912"/>
                    <a:pt x="10427968" y="1083978"/>
                  </a:cubicBezTo>
                  <a:cubicBezTo>
                    <a:pt x="10427968" y="1636921"/>
                    <a:pt x="9979302" y="2085584"/>
                    <a:pt x="9427234" y="2085584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14" name="Vrije vorm: vorm 8">
            <a:extLst>
              <a:ext uri="{FF2B5EF4-FFF2-40B4-BE49-F238E27FC236}">
                <a16:creationId xmlns:a16="http://schemas.microsoft.com/office/drawing/2014/main" id="{EFC94D3D-2DAC-4039-93AF-398460B698B6}"/>
              </a:ext>
            </a:extLst>
          </p:cNvPr>
          <p:cNvSpPr>
            <a:spLocks/>
          </p:cNvSpPr>
          <p:nvPr/>
        </p:nvSpPr>
        <p:spPr bwMode="auto">
          <a:xfrm>
            <a:off x="838200" y="1711325"/>
            <a:ext cx="1757363" cy="877888"/>
          </a:xfrm>
          <a:custGeom>
            <a:avLst/>
            <a:gdLst>
              <a:gd name="T0" fmla="*/ 1811864 w 2103119"/>
              <a:gd name="T1" fmla="*/ 906294 h 1051555"/>
              <a:gd name="T2" fmla="*/ 1742319 w 2103119"/>
              <a:gd name="T3" fmla="*/ 906294 h 1051555"/>
              <a:gd name="T4" fmla="*/ 906298 w 2103119"/>
              <a:gd name="T5" fmla="*/ 69546 h 1051555"/>
              <a:gd name="T6" fmla="*/ 69546 w 2103119"/>
              <a:gd name="T7" fmla="*/ 906294 h 1051555"/>
              <a:gd name="T8" fmla="*/ 0 w 2103119"/>
              <a:gd name="T9" fmla="*/ 906294 h 1051555"/>
              <a:gd name="T10" fmla="*/ 906298 w 2103119"/>
              <a:gd name="T11" fmla="*/ 0 h 1051555"/>
              <a:gd name="T12" fmla="*/ 1811864 w 2103119"/>
              <a:gd name="T13" fmla="*/ 906294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5" name="Vrije vorm: vorm 9">
            <a:extLst>
              <a:ext uri="{FF2B5EF4-FFF2-40B4-BE49-F238E27FC236}">
                <a16:creationId xmlns:a16="http://schemas.microsoft.com/office/drawing/2014/main" id="{7324C171-E562-43F2-8A0F-CB07FD95E8A0}"/>
              </a:ext>
            </a:extLst>
          </p:cNvPr>
          <p:cNvSpPr>
            <a:spLocks/>
          </p:cNvSpPr>
          <p:nvPr/>
        </p:nvSpPr>
        <p:spPr bwMode="auto">
          <a:xfrm>
            <a:off x="2581275" y="2616200"/>
            <a:ext cx="1755775" cy="877888"/>
          </a:xfrm>
          <a:custGeom>
            <a:avLst/>
            <a:gdLst>
              <a:gd name="T0" fmla="*/ 906298 w 2103119"/>
              <a:gd name="T1" fmla="*/ 906294 h 1051555"/>
              <a:gd name="T2" fmla="*/ 0 w 2103119"/>
              <a:gd name="T3" fmla="*/ 0 h 1051555"/>
              <a:gd name="T4" fmla="*/ 69547 w 2103119"/>
              <a:gd name="T5" fmla="*/ 0 h 1051555"/>
              <a:gd name="T6" fmla="*/ 905566 w 2103119"/>
              <a:gd name="T7" fmla="*/ 836016 h 1051555"/>
              <a:gd name="T8" fmla="*/ 1742319 w 2103119"/>
              <a:gd name="T9" fmla="*/ 732 h 1051555"/>
              <a:gd name="T10" fmla="*/ 1811864 w 2103119"/>
              <a:gd name="T11" fmla="*/ 732 h 1051555"/>
              <a:gd name="T12" fmla="*/ 906298 w 2103119"/>
              <a:gd name="T13" fmla="*/ 906294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6" name="Vrije vorm: vorm 10">
            <a:extLst>
              <a:ext uri="{FF2B5EF4-FFF2-40B4-BE49-F238E27FC236}">
                <a16:creationId xmlns:a16="http://schemas.microsoft.com/office/drawing/2014/main" id="{7F183834-6BF5-4A3C-9D3E-B4859A3947FB}"/>
              </a:ext>
            </a:extLst>
          </p:cNvPr>
          <p:cNvSpPr/>
          <p:nvPr/>
        </p:nvSpPr>
        <p:spPr>
          <a:xfrm>
            <a:off x="4322763" y="1711325"/>
            <a:ext cx="1757362" cy="877888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4" name="Vrije vorm: vorm 11">
            <a:extLst>
              <a:ext uri="{FF2B5EF4-FFF2-40B4-BE49-F238E27FC236}">
                <a16:creationId xmlns:a16="http://schemas.microsoft.com/office/drawing/2014/main" id="{9B33BD55-4B00-48BB-B8C8-84742BDF567E}"/>
              </a:ext>
            </a:extLst>
          </p:cNvPr>
          <p:cNvSpPr/>
          <p:nvPr/>
        </p:nvSpPr>
        <p:spPr>
          <a:xfrm>
            <a:off x="6065838" y="2616200"/>
            <a:ext cx="1755775" cy="877888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5" name="Vrije vorm: vorm 12">
            <a:extLst>
              <a:ext uri="{FF2B5EF4-FFF2-40B4-BE49-F238E27FC236}">
                <a16:creationId xmlns:a16="http://schemas.microsoft.com/office/drawing/2014/main" id="{7CA4594E-1CE9-49E6-8AFF-950F5FE6A3A2}"/>
              </a:ext>
            </a:extLst>
          </p:cNvPr>
          <p:cNvSpPr/>
          <p:nvPr/>
        </p:nvSpPr>
        <p:spPr>
          <a:xfrm>
            <a:off x="7807325" y="1711325"/>
            <a:ext cx="1757363" cy="877888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6" name="Vrije vorm: vorm 14">
            <a:extLst>
              <a:ext uri="{FF2B5EF4-FFF2-40B4-BE49-F238E27FC236}">
                <a16:creationId xmlns:a16="http://schemas.microsoft.com/office/drawing/2014/main" id="{3628ED40-5F34-48BC-AB10-7F3AFA77B8C9}"/>
              </a:ext>
            </a:extLst>
          </p:cNvPr>
          <p:cNvSpPr/>
          <p:nvPr/>
        </p:nvSpPr>
        <p:spPr>
          <a:xfrm>
            <a:off x="9548813" y="2616200"/>
            <a:ext cx="1755775" cy="877888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6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2049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651692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406623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149880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891696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9624654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23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17626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rije vorm: vorm 5">
            <a:extLst>
              <a:ext uri="{FF2B5EF4-FFF2-40B4-BE49-F238E27FC236}">
                <a16:creationId xmlns:a16="http://schemas.microsoft.com/office/drawing/2014/main" id="{840AD766-834E-4028-BF2F-8A063572C440}"/>
              </a:ext>
            </a:extLst>
          </p:cNvPr>
          <p:cNvSpPr>
            <a:spLocks/>
          </p:cNvSpPr>
          <p:nvPr/>
        </p:nvSpPr>
        <p:spPr bwMode="auto">
          <a:xfrm>
            <a:off x="838200" y="1928813"/>
            <a:ext cx="63500" cy="619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2" name="Groep 7">
            <a:extLst>
              <a:ext uri="{FF2B5EF4-FFF2-40B4-BE49-F238E27FC236}">
                <a16:creationId xmlns:a16="http://schemas.microsoft.com/office/drawing/2014/main" id="{828DBA50-BC5E-4E4B-A806-2933F295796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928813"/>
            <a:ext cx="10509250" cy="1554162"/>
            <a:chOff x="838201" y="2690751"/>
            <a:chExt cx="12259542" cy="1812588"/>
          </a:xfrm>
        </p:grpSpPr>
        <p:sp>
          <p:nvSpPr>
            <p:cNvPr id="13" name="Vrije vorm: vorm 15">
              <a:extLst>
                <a:ext uri="{FF2B5EF4-FFF2-40B4-BE49-F238E27FC236}">
                  <a16:creationId xmlns:a16="http://schemas.microsoft.com/office/drawing/2014/main" id="{3147174B-7CF0-483B-BAAE-F5627C47A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1936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4" name="Vrije vorm: vorm 6">
              <a:extLst>
                <a:ext uri="{FF2B5EF4-FFF2-40B4-BE49-F238E27FC236}">
                  <a16:creationId xmlns:a16="http://schemas.microsoft.com/office/drawing/2014/main" id="{5AD0F761-2919-43D9-982B-018CABFF3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1" y="2690751"/>
              <a:ext cx="8711586" cy="1756951"/>
            </a:xfrm>
            <a:custGeom>
              <a:avLst/>
              <a:gdLst>
                <a:gd name="T0" fmla="*/ 7875567 w 10427968"/>
                <a:gd name="T1" fmla="*/ 0 h 2103110"/>
                <a:gd name="T2" fmla="*/ 7004408 w 10427968"/>
                <a:gd name="T3" fmla="*/ 658125 h 2103110"/>
                <a:gd name="T4" fmla="*/ 6133249 w 10427968"/>
                <a:gd name="T5" fmla="*/ 0 h 2103110"/>
                <a:gd name="T6" fmla="*/ 5262091 w 10427968"/>
                <a:gd name="T7" fmla="*/ 658125 h 2103110"/>
                <a:gd name="T8" fmla="*/ 4390933 w 10427968"/>
                <a:gd name="T9" fmla="*/ 0 h 2103110"/>
                <a:gd name="T10" fmla="*/ 3519774 w 10427968"/>
                <a:gd name="T11" fmla="*/ 658125 h 2103110"/>
                <a:gd name="T12" fmla="*/ 2648615 w 10427968"/>
                <a:gd name="T13" fmla="*/ 0 h 2103110"/>
                <a:gd name="T14" fmla="*/ 1777456 w 10427968"/>
                <a:gd name="T15" fmla="*/ 658125 h 2103110"/>
                <a:gd name="T16" fmla="*/ 906298 w 10427968"/>
                <a:gd name="T17" fmla="*/ 0 h 2103110"/>
                <a:gd name="T18" fmla="*/ 0 w 10427968"/>
                <a:gd name="T19" fmla="*/ 906295 h 2103110"/>
                <a:gd name="T20" fmla="*/ 906298 w 10427968"/>
                <a:gd name="T21" fmla="*/ 1812588 h 2103110"/>
                <a:gd name="T22" fmla="*/ 1777456 w 10427968"/>
                <a:gd name="T23" fmla="*/ 1154464 h 2103110"/>
                <a:gd name="T24" fmla="*/ 2648615 w 10427968"/>
                <a:gd name="T25" fmla="*/ 1812588 h 2103110"/>
                <a:gd name="T26" fmla="*/ 3519774 w 10427968"/>
                <a:gd name="T27" fmla="*/ 1154464 h 2103110"/>
                <a:gd name="T28" fmla="*/ 4390933 w 10427968"/>
                <a:gd name="T29" fmla="*/ 1812588 h 2103110"/>
                <a:gd name="T30" fmla="*/ 5262091 w 10427968"/>
                <a:gd name="T31" fmla="*/ 1154464 h 2103110"/>
                <a:gd name="T32" fmla="*/ 6133249 w 10427968"/>
                <a:gd name="T33" fmla="*/ 1812588 h 2103110"/>
                <a:gd name="T34" fmla="*/ 7004408 w 10427968"/>
                <a:gd name="T35" fmla="*/ 1154464 h 2103110"/>
                <a:gd name="T36" fmla="*/ 7875567 w 10427968"/>
                <a:gd name="T37" fmla="*/ 1812588 h 2103110"/>
                <a:gd name="T38" fmla="*/ 8781865 w 10427968"/>
                <a:gd name="T39" fmla="*/ 906295 h 2103110"/>
                <a:gd name="T40" fmla="*/ 7875567 w 10427968"/>
                <a:gd name="T41" fmla="*/ 0 h 2103110"/>
                <a:gd name="T42" fmla="*/ 906298 w 10427968"/>
                <a:gd name="T43" fmla="*/ 1742310 h 2103110"/>
                <a:gd name="T44" fmla="*/ 69546 w 10427968"/>
                <a:gd name="T45" fmla="*/ 905562 h 2103110"/>
                <a:gd name="T46" fmla="*/ 906298 w 10427968"/>
                <a:gd name="T47" fmla="*/ 68814 h 2103110"/>
                <a:gd name="T48" fmla="*/ 1742318 w 10427968"/>
                <a:gd name="T49" fmla="*/ 905562 h 2103110"/>
                <a:gd name="T50" fmla="*/ 906298 w 10427968"/>
                <a:gd name="T51" fmla="*/ 1742310 h 2103110"/>
                <a:gd name="T52" fmla="*/ 2648615 w 10427968"/>
                <a:gd name="T53" fmla="*/ 1742310 h 2103110"/>
                <a:gd name="T54" fmla="*/ 1811863 w 10427968"/>
                <a:gd name="T55" fmla="*/ 905562 h 2103110"/>
                <a:gd name="T56" fmla="*/ 2648615 w 10427968"/>
                <a:gd name="T57" fmla="*/ 68814 h 2103110"/>
                <a:gd name="T58" fmla="*/ 3484634 w 10427968"/>
                <a:gd name="T59" fmla="*/ 905562 h 2103110"/>
                <a:gd name="T60" fmla="*/ 2648615 w 10427968"/>
                <a:gd name="T61" fmla="*/ 1742310 h 2103110"/>
                <a:gd name="T62" fmla="*/ 4390933 w 10427968"/>
                <a:gd name="T63" fmla="*/ 1742310 h 2103110"/>
                <a:gd name="T64" fmla="*/ 3554181 w 10427968"/>
                <a:gd name="T65" fmla="*/ 905562 h 2103110"/>
                <a:gd name="T66" fmla="*/ 4390933 w 10427968"/>
                <a:gd name="T67" fmla="*/ 68814 h 2103110"/>
                <a:gd name="T68" fmla="*/ 5226952 w 10427968"/>
                <a:gd name="T69" fmla="*/ 905562 h 2103110"/>
                <a:gd name="T70" fmla="*/ 4390933 w 10427968"/>
                <a:gd name="T71" fmla="*/ 1742310 h 2103110"/>
                <a:gd name="T72" fmla="*/ 6133249 w 10427968"/>
                <a:gd name="T73" fmla="*/ 1742310 h 2103110"/>
                <a:gd name="T74" fmla="*/ 5296498 w 10427968"/>
                <a:gd name="T75" fmla="*/ 905562 h 2103110"/>
                <a:gd name="T76" fmla="*/ 6133249 w 10427968"/>
                <a:gd name="T77" fmla="*/ 68814 h 2103110"/>
                <a:gd name="T78" fmla="*/ 6969268 w 10427968"/>
                <a:gd name="T79" fmla="*/ 905562 h 2103110"/>
                <a:gd name="T80" fmla="*/ 6133249 w 10427968"/>
                <a:gd name="T81" fmla="*/ 1742310 h 2103110"/>
                <a:gd name="T82" fmla="*/ 7875567 w 10427968"/>
                <a:gd name="T83" fmla="*/ 1742310 h 2103110"/>
                <a:gd name="T84" fmla="*/ 7038815 w 10427968"/>
                <a:gd name="T85" fmla="*/ 905562 h 2103110"/>
                <a:gd name="T86" fmla="*/ 7875567 w 10427968"/>
                <a:gd name="T87" fmla="*/ 68814 h 2103110"/>
                <a:gd name="T88" fmla="*/ 8711586 w 10427968"/>
                <a:gd name="T89" fmla="*/ 905562 h 2103110"/>
                <a:gd name="T90" fmla="*/ 7875567 w 10427968"/>
                <a:gd name="T91" fmla="*/ 1742310 h 21031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427968" h="2103110">
                  <a:moveTo>
                    <a:pt x="9427234" y="0"/>
                  </a:moveTo>
                  <a:cubicBezTo>
                    <a:pt x="8932124" y="0"/>
                    <a:pt x="8514130" y="333869"/>
                    <a:pt x="8384437" y="787790"/>
                  </a:cubicBezTo>
                  <a:cubicBezTo>
                    <a:pt x="8254744" y="333869"/>
                    <a:pt x="7836750" y="0"/>
                    <a:pt x="7341640" y="0"/>
                  </a:cubicBezTo>
                  <a:cubicBezTo>
                    <a:pt x="6846531" y="0"/>
                    <a:pt x="6428536" y="333869"/>
                    <a:pt x="6298843" y="787790"/>
                  </a:cubicBezTo>
                  <a:cubicBezTo>
                    <a:pt x="6169151" y="333869"/>
                    <a:pt x="5751156" y="0"/>
                    <a:pt x="5256047" y="0"/>
                  </a:cubicBezTo>
                  <a:cubicBezTo>
                    <a:pt x="4760937" y="0"/>
                    <a:pt x="4342942" y="333869"/>
                    <a:pt x="4213250" y="787790"/>
                  </a:cubicBezTo>
                  <a:cubicBezTo>
                    <a:pt x="4083557" y="333869"/>
                    <a:pt x="3665562" y="0"/>
                    <a:pt x="3170453" y="0"/>
                  </a:cubicBezTo>
                  <a:cubicBezTo>
                    <a:pt x="2675344" y="0"/>
                    <a:pt x="2257349" y="333869"/>
                    <a:pt x="2127656" y="787790"/>
                  </a:cubicBezTo>
                  <a:cubicBezTo>
                    <a:pt x="1997964" y="333869"/>
                    <a:pt x="1579969" y="0"/>
                    <a:pt x="1084859" y="0"/>
                  </a:cubicBezTo>
                  <a:cubicBezTo>
                    <a:pt x="486346" y="0"/>
                    <a:pt x="0" y="486344"/>
                    <a:pt x="0" y="1084855"/>
                  </a:cubicBezTo>
                  <a:cubicBezTo>
                    <a:pt x="0" y="1682488"/>
                    <a:pt x="486346" y="2169709"/>
                    <a:pt x="1084859" y="2169709"/>
                  </a:cubicBezTo>
                  <a:cubicBezTo>
                    <a:pt x="1579969" y="2169709"/>
                    <a:pt x="1997964" y="1835840"/>
                    <a:pt x="2127656" y="1381919"/>
                  </a:cubicBezTo>
                  <a:cubicBezTo>
                    <a:pt x="2257349" y="1835840"/>
                    <a:pt x="2675344" y="2169709"/>
                    <a:pt x="3170453" y="2169709"/>
                  </a:cubicBezTo>
                  <a:cubicBezTo>
                    <a:pt x="3665562" y="2169709"/>
                    <a:pt x="4083557" y="1835840"/>
                    <a:pt x="4213250" y="1381919"/>
                  </a:cubicBezTo>
                  <a:cubicBezTo>
                    <a:pt x="4342942" y="1835840"/>
                    <a:pt x="4760937" y="2169709"/>
                    <a:pt x="5256047" y="2169709"/>
                  </a:cubicBezTo>
                  <a:cubicBezTo>
                    <a:pt x="5751156" y="2169709"/>
                    <a:pt x="6169151" y="1835840"/>
                    <a:pt x="6298843" y="1381919"/>
                  </a:cubicBezTo>
                  <a:cubicBezTo>
                    <a:pt x="6428536" y="1835840"/>
                    <a:pt x="6846531" y="2169709"/>
                    <a:pt x="7341640" y="2169709"/>
                  </a:cubicBezTo>
                  <a:cubicBezTo>
                    <a:pt x="7836750" y="2169709"/>
                    <a:pt x="8254744" y="1835840"/>
                    <a:pt x="8384437" y="1381919"/>
                  </a:cubicBezTo>
                  <a:cubicBezTo>
                    <a:pt x="8514130" y="1835840"/>
                    <a:pt x="8932124" y="2169709"/>
                    <a:pt x="9427234" y="2169709"/>
                  </a:cubicBezTo>
                  <a:cubicBezTo>
                    <a:pt x="10024870" y="2169709"/>
                    <a:pt x="10512093" y="1683365"/>
                    <a:pt x="10512093" y="1084855"/>
                  </a:cubicBezTo>
                  <a:cubicBezTo>
                    <a:pt x="10511216" y="486344"/>
                    <a:pt x="10024870" y="0"/>
                    <a:pt x="9427234" y="0"/>
                  </a:cubicBezTo>
                  <a:close/>
                  <a:moveTo>
                    <a:pt x="1084859" y="2085584"/>
                  </a:moveTo>
                  <a:cubicBezTo>
                    <a:pt x="532790" y="2085584"/>
                    <a:pt x="83248" y="1636045"/>
                    <a:pt x="83248" y="1083978"/>
                  </a:cubicBezTo>
                  <a:cubicBezTo>
                    <a:pt x="83248" y="531912"/>
                    <a:pt x="532790" y="82372"/>
                    <a:pt x="1084859" y="82372"/>
                  </a:cubicBezTo>
                  <a:cubicBezTo>
                    <a:pt x="1636928" y="82372"/>
                    <a:pt x="2085594" y="531912"/>
                    <a:pt x="2085594" y="1083978"/>
                  </a:cubicBezTo>
                  <a:cubicBezTo>
                    <a:pt x="2085594" y="1636921"/>
                    <a:pt x="1636928" y="2085584"/>
                    <a:pt x="1084859" y="2085584"/>
                  </a:cubicBezTo>
                  <a:close/>
                  <a:moveTo>
                    <a:pt x="3170453" y="2085584"/>
                  </a:moveTo>
                  <a:cubicBezTo>
                    <a:pt x="2618384" y="2085584"/>
                    <a:pt x="2168842" y="1636045"/>
                    <a:pt x="2168842" y="1083978"/>
                  </a:cubicBezTo>
                  <a:cubicBezTo>
                    <a:pt x="2168842" y="531912"/>
                    <a:pt x="2618384" y="82372"/>
                    <a:pt x="3170453" y="82372"/>
                  </a:cubicBezTo>
                  <a:cubicBezTo>
                    <a:pt x="3722522" y="82372"/>
                    <a:pt x="4171187" y="531912"/>
                    <a:pt x="4171187" y="1083978"/>
                  </a:cubicBezTo>
                  <a:cubicBezTo>
                    <a:pt x="4171187" y="1636921"/>
                    <a:pt x="3722522" y="2085584"/>
                    <a:pt x="3170453" y="2085584"/>
                  </a:cubicBezTo>
                  <a:close/>
                  <a:moveTo>
                    <a:pt x="5256047" y="2085584"/>
                  </a:moveTo>
                  <a:cubicBezTo>
                    <a:pt x="4703978" y="2085584"/>
                    <a:pt x="4254436" y="1636045"/>
                    <a:pt x="4254436" y="1083978"/>
                  </a:cubicBezTo>
                  <a:cubicBezTo>
                    <a:pt x="4254436" y="531912"/>
                    <a:pt x="4703978" y="82372"/>
                    <a:pt x="5256047" y="82372"/>
                  </a:cubicBezTo>
                  <a:cubicBezTo>
                    <a:pt x="5808115" y="82372"/>
                    <a:pt x="6256781" y="531912"/>
                    <a:pt x="6256781" y="1083978"/>
                  </a:cubicBezTo>
                  <a:cubicBezTo>
                    <a:pt x="6256781" y="1636921"/>
                    <a:pt x="5808115" y="2085584"/>
                    <a:pt x="5256047" y="2085584"/>
                  </a:cubicBezTo>
                  <a:close/>
                  <a:moveTo>
                    <a:pt x="7341640" y="2085584"/>
                  </a:moveTo>
                  <a:cubicBezTo>
                    <a:pt x="6789572" y="2085584"/>
                    <a:pt x="6340029" y="1636045"/>
                    <a:pt x="6340029" y="1083978"/>
                  </a:cubicBezTo>
                  <a:cubicBezTo>
                    <a:pt x="6340029" y="531912"/>
                    <a:pt x="6789572" y="82372"/>
                    <a:pt x="7341640" y="82372"/>
                  </a:cubicBezTo>
                  <a:cubicBezTo>
                    <a:pt x="7893709" y="82372"/>
                    <a:pt x="8342374" y="531912"/>
                    <a:pt x="8342374" y="1083978"/>
                  </a:cubicBezTo>
                  <a:cubicBezTo>
                    <a:pt x="8342374" y="1636921"/>
                    <a:pt x="7893709" y="2085584"/>
                    <a:pt x="7341640" y="2085584"/>
                  </a:cubicBezTo>
                  <a:close/>
                  <a:moveTo>
                    <a:pt x="9427234" y="2085584"/>
                  </a:moveTo>
                  <a:cubicBezTo>
                    <a:pt x="8875165" y="2085584"/>
                    <a:pt x="8425623" y="1636045"/>
                    <a:pt x="8425623" y="1083978"/>
                  </a:cubicBezTo>
                  <a:cubicBezTo>
                    <a:pt x="8425623" y="531912"/>
                    <a:pt x="8875165" y="82372"/>
                    <a:pt x="9427234" y="82372"/>
                  </a:cubicBezTo>
                  <a:cubicBezTo>
                    <a:pt x="9979302" y="82372"/>
                    <a:pt x="10427968" y="531912"/>
                    <a:pt x="10427968" y="1083978"/>
                  </a:cubicBezTo>
                  <a:cubicBezTo>
                    <a:pt x="10427968" y="1636921"/>
                    <a:pt x="9979302" y="2085584"/>
                    <a:pt x="9427234" y="2085584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5" name="Vrije vorm: vorm 22">
              <a:extLst>
                <a:ext uri="{FF2B5EF4-FFF2-40B4-BE49-F238E27FC236}">
                  <a16:creationId xmlns:a16="http://schemas.microsoft.com/office/drawing/2014/main" id="{6914AF6D-87EF-4763-8088-AABE93C59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5880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16" name="Vrije vorm: vorm 8">
            <a:extLst>
              <a:ext uri="{FF2B5EF4-FFF2-40B4-BE49-F238E27FC236}">
                <a16:creationId xmlns:a16="http://schemas.microsoft.com/office/drawing/2014/main" id="{1A6F162D-8422-48BE-8C45-3FE01611FED7}"/>
              </a:ext>
            </a:extLst>
          </p:cNvPr>
          <p:cNvSpPr>
            <a:spLocks/>
          </p:cNvSpPr>
          <p:nvPr/>
        </p:nvSpPr>
        <p:spPr bwMode="auto">
          <a:xfrm>
            <a:off x="838200" y="1928813"/>
            <a:ext cx="1506538" cy="752475"/>
          </a:xfrm>
          <a:custGeom>
            <a:avLst/>
            <a:gdLst>
              <a:gd name="T0" fmla="*/ 1553298 w 2103119"/>
              <a:gd name="T1" fmla="*/ 776959 h 1051555"/>
              <a:gd name="T2" fmla="*/ 1493677 w 2103119"/>
              <a:gd name="T3" fmla="*/ 776959 h 1051555"/>
              <a:gd name="T4" fmla="*/ 776963 w 2103119"/>
              <a:gd name="T5" fmla="*/ 59621 h 1051555"/>
              <a:gd name="T6" fmla="*/ 59621 w 2103119"/>
              <a:gd name="T7" fmla="*/ 776959 h 1051555"/>
              <a:gd name="T8" fmla="*/ 0 w 2103119"/>
              <a:gd name="T9" fmla="*/ 776959 h 1051555"/>
              <a:gd name="T10" fmla="*/ 776963 w 2103119"/>
              <a:gd name="T11" fmla="*/ 0 h 1051555"/>
              <a:gd name="T12" fmla="*/ 1553298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23" name="Vrije vorm: vorm 9">
            <a:extLst>
              <a:ext uri="{FF2B5EF4-FFF2-40B4-BE49-F238E27FC236}">
                <a16:creationId xmlns:a16="http://schemas.microsoft.com/office/drawing/2014/main" id="{E81F5969-10F3-40B5-B10E-AB4693E62F41}"/>
              </a:ext>
            </a:extLst>
          </p:cNvPr>
          <p:cNvSpPr>
            <a:spLocks/>
          </p:cNvSpPr>
          <p:nvPr/>
        </p:nvSpPr>
        <p:spPr bwMode="auto">
          <a:xfrm>
            <a:off x="2332038" y="2705100"/>
            <a:ext cx="1506537" cy="752475"/>
          </a:xfrm>
          <a:custGeom>
            <a:avLst/>
            <a:gdLst>
              <a:gd name="T0" fmla="*/ 776963 w 2103119"/>
              <a:gd name="T1" fmla="*/ 776959 h 1051555"/>
              <a:gd name="T2" fmla="*/ 0 w 2103119"/>
              <a:gd name="T3" fmla="*/ 0 h 1051555"/>
              <a:gd name="T4" fmla="*/ 59622 w 2103119"/>
              <a:gd name="T5" fmla="*/ 0 h 1051555"/>
              <a:gd name="T6" fmla="*/ 776335 w 2103119"/>
              <a:gd name="T7" fmla="*/ 716710 h 1051555"/>
              <a:gd name="T8" fmla="*/ 1493677 w 2103119"/>
              <a:gd name="T9" fmla="*/ 627 h 1051555"/>
              <a:gd name="T10" fmla="*/ 1553298 w 2103119"/>
              <a:gd name="T11" fmla="*/ 627 h 1051555"/>
              <a:gd name="T12" fmla="*/ 776963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24" name="Vrije vorm: vorm 10">
            <a:extLst>
              <a:ext uri="{FF2B5EF4-FFF2-40B4-BE49-F238E27FC236}">
                <a16:creationId xmlns:a16="http://schemas.microsoft.com/office/drawing/2014/main" id="{8ED4BF6A-FA86-4DFC-B4F7-A1835F903117}"/>
              </a:ext>
            </a:extLst>
          </p:cNvPr>
          <p:cNvSpPr/>
          <p:nvPr/>
        </p:nvSpPr>
        <p:spPr>
          <a:xfrm>
            <a:off x="3825875" y="1928813"/>
            <a:ext cx="1506538" cy="752475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7" name="Vrije vorm: vorm 11">
            <a:extLst>
              <a:ext uri="{FF2B5EF4-FFF2-40B4-BE49-F238E27FC236}">
                <a16:creationId xmlns:a16="http://schemas.microsoft.com/office/drawing/2014/main" id="{83846C8B-DA37-4598-8BE6-4A9196CBC9B2}"/>
              </a:ext>
            </a:extLst>
          </p:cNvPr>
          <p:cNvSpPr/>
          <p:nvPr/>
        </p:nvSpPr>
        <p:spPr>
          <a:xfrm>
            <a:off x="5319713" y="2705100"/>
            <a:ext cx="1506537" cy="75247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8" name="Vrije vorm: vorm 12">
            <a:extLst>
              <a:ext uri="{FF2B5EF4-FFF2-40B4-BE49-F238E27FC236}">
                <a16:creationId xmlns:a16="http://schemas.microsoft.com/office/drawing/2014/main" id="{14563259-F6F8-40B7-8225-ADF62FC4060F}"/>
              </a:ext>
            </a:extLst>
          </p:cNvPr>
          <p:cNvSpPr/>
          <p:nvPr/>
        </p:nvSpPr>
        <p:spPr>
          <a:xfrm>
            <a:off x="6813550" y="1928813"/>
            <a:ext cx="1504950" cy="752475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9" name="Vrije vorm: vorm 14">
            <a:extLst>
              <a:ext uri="{FF2B5EF4-FFF2-40B4-BE49-F238E27FC236}">
                <a16:creationId xmlns:a16="http://schemas.microsoft.com/office/drawing/2014/main" id="{C1059338-D568-460F-BCBC-E22DF1811D60}"/>
              </a:ext>
            </a:extLst>
          </p:cNvPr>
          <p:cNvSpPr/>
          <p:nvPr/>
        </p:nvSpPr>
        <p:spPr>
          <a:xfrm>
            <a:off x="8305800" y="2705100"/>
            <a:ext cx="1504950" cy="75247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6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0" name="Vrije vorm: vorm 23">
            <a:extLst>
              <a:ext uri="{FF2B5EF4-FFF2-40B4-BE49-F238E27FC236}">
                <a16:creationId xmlns:a16="http://schemas.microsoft.com/office/drawing/2014/main" id="{593EC821-0063-4E31-9BEE-7D6A0AC371DD}"/>
              </a:ext>
            </a:extLst>
          </p:cNvPr>
          <p:cNvSpPr>
            <a:spLocks/>
          </p:cNvSpPr>
          <p:nvPr/>
        </p:nvSpPr>
        <p:spPr bwMode="auto">
          <a:xfrm rot="10800000">
            <a:off x="9847263" y="1951038"/>
            <a:ext cx="1506537" cy="754062"/>
          </a:xfrm>
          <a:custGeom>
            <a:avLst/>
            <a:gdLst>
              <a:gd name="T0" fmla="*/ 776963 w 2103119"/>
              <a:gd name="T1" fmla="*/ 776959 h 1051555"/>
              <a:gd name="T2" fmla="*/ 0 w 2103119"/>
              <a:gd name="T3" fmla="*/ 0 h 1051555"/>
              <a:gd name="T4" fmla="*/ 59621 w 2103119"/>
              <a:gd name="T5" fmla="*/ 0 h 1051555"/>
              <a:gd name="T6" fmla="*/ 776335 w 2103119"/>
              <a:gd name="T7" fmla="*/ 716710 h 1051555"/>
              <a:gd name="T8" fmla="*/ 1493049 w 2103119"/>
              <a:gd name="T9" fmla="*/ 0 h 1051555"/>
              <a:gd name="T10" fmla="*/ 1552671 w 2103119"/>
              <a:gd name="T11" fmla="*/ 0 h 1051555"/>
              <a:gd name="T12" fmla="*/ 776963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2050" y="3817088"/>
            <a:ext cx="1409828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411560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3902442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393324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6884206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8375088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9865970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2936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16">
            <a:extLst>
              <a:ext uri="{FF2B5EF4-FFF2-40B4-BE49-F238E27FC236}">
                <a16:creationId xmlns:a16="http://schemas.microsoft.com/office/drawing/2014/main" id="{0DC770B0-AA44-42BF-91DA-252CA3C3F692}"/>
              </a:ext>
            </a:extLst>
          </p:cNvPr>
          <p:cNvGrpSpPr>
            <a:grpSpLocks/>
          </p:cNvGrpSpPr>
          <p:nvPr/>
        </p:nvGrpSpPr>
        <p:grpSpPr bwMode="auto">
          <a:xfrm>
            <a:off x="1238250" y="2173288"/>
            <a:ext cx="1081088" cy="1082675"/>
            <a:chOff x="2243962" y="2453486"/>
            <a:chExt cx="1623188" cy="1623188"/>
          </a:xfrm>
        </p:grpSpPr>
        <p:sp>
          <p:nvSpPr>
            <p:cNvPr id="10" name="Ovaal 22">
              <a:extLst>
                <a:ext uri="{FF2B5EF4-FFF2-40B4-BE49-F238E27FC236}">
                  <a16:creationId xmlns:a16="http://schemas.microsoft.com/office/drawing/2014/main" id="{FA207561-D7CC-4E12-8149-EA27EA28C9FB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11" name="Graphic 27">
              <a:extLst>
                <a:ext uri="{FF2B5EF4-FFF2-40B4-BE49-F238E27FC236}">
                  <a16:creationId xmlns:a16="http://schemas.microsoft.com/office/drawing/2014/main" id="{A0840084-182D-4D2C-BD52-6F3CD6D70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548" y="2981074"/>
              <a:ext cx="1001355" cy="546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ep 28">
            <a:extLst>
              <a:ext uri="{FF2B5EF4-FFF2-40B4-BE49-F238E27FC236}">
                <a16:creationId xmlns:a16="http://schemas.microsoft.com/office/drawing/2014/main" id="{1D805086-46C7-4A24-B5B8-736CEE331591}"/>
              </a:ext>
            </a:extLst>
          </p:cNvPr>
          <p:cNvGrpSpPr/>
          <p:nvPr/>
        </p:nvGrpSpPr>
        <p:grpSpPr>
          <a:xfrm>
            <a:off x="1043020" y="1962077"/>
            <a:ext cx="1307888" cy="1511067"/>
            <a:chOff x="1043020" y="1962077"/>
            <a:chExt cx="1307888" cy="1511067"/>
          </a:xfrm>
          <a:solidFill>
            <a:schemeClr val="accent1"/>
          </a:solidFill>
        </p:grpSpPr>
        <p:pic>
          <p:nvPicPr>
            <p:cNvPr id="13" name="Graphic 29">
              <a:extLst>
                <a:ext uri="{FF2B5EF4-FFF2-40B4-BE49-F238E27FC236}">
                  <a16:creationId xmlns:a16="http://schemas.microsoft.com/office/drawing/2014/main" id="{9F2B8849-0094-4D08-A0CE-599F6C2ED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3040" y="1962077"/>
              <a:ext cx="1147868" cy="314297"/>
            </a:xfrm>
            <a:prstGeom prst="rect">
              <a:avLst/>
            </a:prstGeom>
          </p:spPr>
        </p:pic>
        <p:pic>
          <p:nvPicPr>
            <p:cNvPr id="14" name="Graphic 30">
              <a:extLst>
                <a:ext uri="{FF2B5EF4-FFF2-40B4-BE49-F238E27FC236}">
                  <a16:creationId xmlns:a16="http://schemas.microsoft.com/office/drawing/2014/main" id="{8D32949A-C361-40D1-854F-EF447BCB3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3020" y="2721564"/>
              <a:ext cx="1298183" cy="751580"/>
            </a:xfrm>
            <a:prstGeom prst="rect">
              <a:avLst/>
            </a:prstGeom>
          </p:spPr>
        </p:pic>
      </p:grpSp>
      <p:grpSp>
        <p:nvGrpSpPr>
          <p:cNvPr id="15" name="Groep 31">
            <a:extLst>
              <a:ext uri="{FF2B5EF4-FFF2-40B4-BE49-F238E27FC236}">
                <a16:creationId xmlns:a16="http://schemas.microsoft.com/office/drawing/2014/main" id="{7CD6D537-9A48-41B3-98AA-771A2B68F0F8}"/>
              </a:ext>
            </a:extLst>
          </p:cNvPr>
          <p:cNvGrpSpPr/>
          <p:nvPr/>
        </p:nvGrpSpPr>
        <p:grpSpPr>
          <a:xfrm>
            <a:off x="3332990" y="1962077"/>
            <a:ext cx="1153351" cy="1527525"/>
            <a:chOff x="3332990" y="2268453"/>
            <a:chExt cx="1153351" cy="1527525"/>
          </a:xfrm>
          <a:solidFill>
            <a:schemeClr val="accent2"/>
          </a:solidFill>
        </p:grpSpPr>
        <p:pic>
          <p:nvPicPr>
            <p:cNvPr id="17" name="Graphic 32">
              <a:extLst>
                <a:ext uri="{FF2B5EF4-FFF2-40B4-BE49-F238E27FC236}">
                  <a16:creationId xmlns:a16="http://schemas.microsoft.com/office/drawing/2014/main" id="{954E9864-0BDE-4A44-BC58-02A63488F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8474" y="3481681"/>
              <a:ext cx="1147867" cy="314297"/>
            </a:xfrm>
            <a:prstGeom prst="rect">
              <a:avLst/>
            </a:prstGeom>
          </p:spPr>
        </p:pic>
        <p:pic>
          <p:nvPicPr>
            <p:cNvPr id="18" name="Graphic 36">
              <a:extLst>
                <a:ext uri="{FF2B5EF4-FFF2-40B4-BE49-F238E27FC236}">
                  <a16:creationId xmlns:a16="http://schemas.microsoft.com/office/drawing/2014/main" id="{BE9A157A-E099-4FB3-A7C9-CD7FA0021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2990" y="2268453"/>
              <a:ext cx="1147867" cy="327962"/>
            </a:xfrm>
            <a:prstGeom prst="rect">
              <a:avLst/>
            </a:prstGeom>
          </p:spPr>
        </p:pic>
      </p:grpSp>
      <p:grpSp>
        <p:nvGrpSpPr>
          <p:cNvPr id="19" name="Groep 37">
            <a:extLst>
              <a:ext uri="{FF2B5EF4-FFF2-40B4-BE49-F238E27FC236}">
                <a16:creationId xmlns:a16="http://schemas.microsoft.com/office/drawing/2014/main" id="{5F34A177-E4D3-40CC-ADE6-BBFC5151A076}"/>
              </a:ext>
            </a:extLst>
          </p:cNvPr>
          <p:cNvGrpSpPr/>
          <p:nvPr/>
        </p:nvGrpSpPr>
        <p:grpSpPr>
          <a:xfrm>
            <a:off x="3367416" y="2173898"/>
            <a:ext cx="1082125" cy="1082125"/>
            <a:chOff x="2243962" y="2453486"/>
            <a:chExt cx="1623188" cy="1623188"/>
          </a:xfrm>
          <a:solidFill>
            <a:schemeClr val="accent2"/>
          </a:solidFill>
        </p:grpSpPr>
        <p:sp>
          <p:nvSpPr>
            <p:cNvPr id="20" name="Ovaal 38">
              <a:extLst>
                <a:ext uri="{FF2B5EF4-FFF2-40B4-BE49-F238E27FC236}">
                  <a16:creationId xmlns:a16="http://schemas.microsoft.com/office/drawing/2014/main" id="{2EF5FC89-6D1A-40FD-BA11-3F6745C8AD88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1" name="Graphic 39">
              <a:extLst>
                <a:ext uri="{FF2B5EF4-FFF2-40B4-BE49-F238E27FC236}">
                  <a16:creationId xmlns:a16="http://schemas.microsoft.com/office/drawing/2014/main" id="{A7294E8B-272D-486B-9F3D-2AD71E8FB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662593" y="2863537"/>
              <a:ext cx="781265" cy="781265"/>
            </a:xfrm>
            <a:prstGeom prst="rect">
              <a:avLst/>
            </a:prstGeom>
          </p:spPr>
        </p:pic>
      </p:grpSp>
      <p:grpSp>
        <p:nvGrpSpPr>
          <p:cNvPr id="22" name="Groep 40">
            <a:extLst>
              <a:ext uri="{FF2B5EF4-FFF2-40B4-BE49-F238E27FC236}">
                <a16:creationId xmlns:a16="http://schemas.microsoft.com/office/drawing/2014/main" id="{2803F8CC-C280-4F15-865E-C4ECBC61FF66}"/>
              </a:ext>
            </a:extLst>
          </p:cNvPr>
          <p:cNvGrpSpPr>
            <a:grpSpLocks/>
          </p:cNvGrpSpPr>
          <p:nvPr/>
        </p:nvGrpSpPr>
        <p:grpSpPr bwMode="auto">
          <a:xfrm>
            <a:off x="5554663" y="2173288"/>
            <a:ext cx="1082675" cy="1082675"/>
            <a:chOff x="2243962" y="2453486"/>
            <a:chExt cx="1623188" cy="1623188"/>
          </a:xfrm>
        </p:grpSpPr>
        <p:sp>
          <p:nvSpPr>
            <p:cNvPr id="23" name="Ovaal 41">
              <a:extLst>
                <a:ext uri="{FF2B5EF4-FFF2-40B4-BE49-F238E27FC236}">
                  <a16:creationId xmlns:a16="http://schemas.microsoft.com/office/drawing/2014/main" id="{645FD228-78F3-4224-986F-B1783B355737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4" name="Graphic 42">
              <a:extLst>
                <a:ext uri="{FF2B5EF4-FFF2-40B4-BE49-F238E27FC236}">
                  <a16:creationId xmlns:a16="http://schemas.microsoft.com/office/drawing/2014/main" id="{F1961F76-9A72-40B7-884A-8A2816700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791" y="2921473"/>
              <a:ext cx="846870" cy="665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Groep 43">
            <a:extLst>
              <a:ext uri="{FF2B5EF4-FFF2-40B4-BE49-F238E27FC236}">
                <a16:creationId xmlns:a16="http://schemas.microsoft.com/office/drawing/2014/main" id="{74C9DD26-C9EE-41E3-AA04-220208E4934E}"/>
              </a:ext>
            </a:extLst>
          </p:cNvPr>
          <p:cNvGrpSpPr>
            <a:grpSpLocks/>
          </p:cNvGrpSpPr>
          <p:nvPr/>
        </p:nvGrpSpPr>
        <p:grpSpPr bwMode="auto">
          <a:xfrm>
            <a:off x="7688263" y="2173288"/>
            <a:ext cx="1082675" cy="1082675"/>
            <a:chOff x="2243962" y="2453486"/>
            <a:chExt cx="1623188" cy="1623188"/>
          </a:xfrm>
        </p:grpSpPr>
        <p:sp>
          <p:nvSpPr>
            <p:cNvPr id="28" name="Ovaal 44">
              <a:extLst>
                <a:ext uri="{FF2B5EF4-FFF2-40B4-BE49-F238E27FC236}">
                  <a16:creationId xmlns:a16="http://schemas.microsoft.com/office/drawing/2014/main" id="{AFB17875-E474-4567-875F-E80D613BCB95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9" name="Graphic 45">
              <a:extLst>
                <a:ext uri="{FF2B5EF4-FFF2-40B4-BE49-F238E27FC236}">
                  <a16:creationId xmlns:a16="http://schemas.microsoft.com/office/drawing/2014/main" id="{1B380854-B43E-4240-98BA-501521B63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835" y="2947244"/>
              <a:ext cx="920781" cy="613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" name="Groep 46">
            <a:extLst>
              <a:ext uri="{FF2B5EF4-FFF2-40B4-BE49-F238E27FC236}">
                <a16:creationId xmlns:a16="http://schemas.microsoft.com/office/drawing/2014/main" id="{E4823A2F-DF36-4B43-8E8B-AAC8F1862E44}"/>
              </a:ext>
            </a:extLst>
          </p:cNvPr>
          <p:cNvGrpSpPr>
            <a:grpSpLocks/>
          </p:cNvGrpSpPr>
          <p:nvPr/>
        </p:nvGrpSpPr>
        <p:grpSpPr bwMode="auto">
          <a:xfrm>
            <a:off x="9875838" y="2173288"/>
            <a:ext cx="1082675" cy="1082675"/>
            <a:chOff x="2243962" y="2453486"/>
            <a:chExt cx="1623188" cy="1623188"/>
          </a:xfrm>
        </p:grpSpPr>
        <p:sp>
          <p:nvSpPr>
            <p:cNvPr id="31" name="Ovaal 47">
              <a:extLst>
                <a:ext uri="{FF2B5EF4-FFF2-40B4-BE49-F238E27FC236}">
                  <a16:creationId xmlns:a16="http://schemas.microsoft.com/office/drawing/2014/main" id="{C9B66E03-599B-48CD-8987-3684AFDA4BDE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32" name="Graphic 48">
              <a:extLst>
                <a:ext uri="{FF2B5EF4-FFF2-40B4-BE49-F238E27FC236}">
                  <a16:creationId xmlns:a16="http://schemas.microsoft.com/office/drawing/2014/main" id="{23532052-F28E-4F1A-980F-0EDA467D1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2593" y="2891440"/>
              <a:ext cx="781265" cy="725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3" name="Groep 49">
            <a:extLst>
              <a:ext uri="{FF2B5EF4-FFF2-40B4-BE49-F238E27FC236}">
                <a16:creationId xmlns:a16="http://schemas.microsoft.com/office/drawing/2014/main" id="{3D28B949-514E-4D2F-A37D-BB381AF58B23}"/>
              </a:ext>
            </a:extLst>
          </p:cNvPr>
          <p:cNvGrpSpPr/>
          <p:nvPr/>
        </p:nvGrpSpPr>
        <p:grpSpPr>
          <a:xfrm rot="10800000" flipH="1">
            <a:off x="5508094" y="1967090"/>
            <a:ext cx="1153351" cy="1527525"/>
            <a:chOff x="5508094" y="2273466"/>
            <a:chExt cx="1153351" cy="1527525"/>
          </a:xfrm>
          <a:solidFill>
            <a:schemeClr val="accent3"/>
          </a:solidFill>
        </p:grpSpPr>
        <p:pic>
          <p:nvPicPr>
            <p:cNvPr id="37" name="Graphic 50">
              <a:extLst>
                <a:ext uri="{FF2B5EF4-FFF2-40B4-BE49-F238E27FC236}">
                  <a16:creationId xmlns:a16="http://schemas.microsoft.com/office/drawing/2014/main" id="{085DBFDC-1E54-4F73-972A-432824F1F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13578" y="3486694"/>
              <a:ext cx="1147867" cy="314297"/>
            </a:xfrm>
            <a:prstGeom prst="rect">
              <a:avLst/>
            </a:prstGeom>
          </p:spPr>
        </p:pic>
        <p:pic>
          <p:nvPicPr>
            <p:cNvPr id="38" name="Graphic 51">
              <a:extLst>
                <a:ext uri="{FF2B5EF4-FFF2-40B4-BE49-F238E27FC236}">
                  <a16:creationId xmlns:a16="http://schemas.microsoft.com/office/drawing/2014/main" id="{D4983951-BFD4-4084-BDAC-8672C15DE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08094" y="2273466"/>
              <a:ext cx="1147867" cy="327962"/>
            </a:xfrm>
            <a:prstGeom prst="rect">
              <a:avLst/>
            </a:prstGeom>
          </p:spPr>
        </p:pic>
      </p:grpSp>
      <p:grpSp>
        <p:nvGrpSpPr>
          <p:cNvPr id="39" name="Groep 52">
            <a:extLst>
              <a:ext uri="{FF2B5EF4-FFF2-40B4-BE49-F238E27FC236}">
                <a16:creationId xmlns:a16="http://schemas.microsoft.com/office/drawing/2014/main" id="{8A167B8F-D51A-4FF3-A0D9-3BA4DFE36F23}"/>
              </a:ext>
            </a:extLst>
          </p:cNvPr>
          <p:cNvGrpSpPr/>
          <p:nvPr/>
        </p:nvGrpSpPr>
        <p:grpSpPr>
          <a:xfrm>
            <a:off x="7651516" y="1962077"/>
            <a:ext cx="1153351" cy="1527525"/>
            <a:chOff x="3332990" y="2268453"/>
            <a:chExt cx="1153351" cy="1527525"/>
          </a:xfrm>
          <a:solidFill>
            <a:schemeClr val="accent4"/>
          </a:solidFill>
        </p:grpSpPr>
        <p:pic>
          <p:nvPicPr>
            <p:cNvPr id="40" name="Graphic 53">
              <a:extLst>
                <a:ext uri="{FF2B5EF4-FFF2-40B4-BE49-F238E27FC236}">
                  <a16:creationId xmlns:a16="http://schemas.microsoft.com/office/drawing/2014/main" id="{C584C28D-120E-4951-9363-78582E335B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8474" y="3481681"/>
              <a:ext cx="1147867" cy="314297"/>
            </a:xfrm>
            <a:prstGeom prst="rect">
              <a:avLst/>
            </a:prstGeom>
          </p:spPr>
        </p:pic>
        <p:pic>
          <p:nvPicPr>
            <p:cNvPr id="41" name="Graphic 54">
              <a:extLst>
                <a:ext uri="{FF2B5EF4-FFF2-40B4-BE49-F238E27FC236}">
                  <a16:creationId xmlns:a16="http://schemas.microsoft.com/office/drawing/2014/main" id="{EB8D235F-DA0A-4D02-B0FD-CD56AFDA9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2990" y="2268453"/>
              <a:ext cx="1147867" cy="327962"/>
            </a:xfrm>
            <a:prstGeom prst="rect">
              <a:avLst/>
            </a:prstGeom>
          </p:spPr>
        </p:pic>
      </p:grpSp>
      <p:grpSp>
        <p:nvGrpSpPr>
          <p:cNvPr id="42" name="Groep 55">
            <a:extLst>
              <a:ext uri="{FF2B5EF4-FFF2-40B4-BE49-F238E27FC236}">
                <a16:creationId xmlns:a16="http://schemas.microsoft.com/office/drawing/2014/main" id="{B9503EA0-2B55-43D7-AF5F-9DFB967A6F3C}"/>
              </a:ext>
            </a:extLst>
          </p:cNvPr>
          <p:cNvGrpSpPr/>
          <p:nvPr/>
        </p:nvGrpSpPr>
        <p:grpSpPr>
          <a:xfrm>
            <a:off x="9841093" y="1967090"/>
            <a:ext cx="1296061" cy="1509600"/>
            <a:chOff x="9841093" y="1967090"/>
            <a:chExt cx="1296061" cy="1509600"/>
          </a:xfrm>
          <a:solidFill>
            <a:schemeClr val="accent5"/>
          </a:solidFill>
        </p:grpSpPr>
        <p:pic>
          <p:nvPicPr>
            <p:cNvPr id="43" name="Graphic 56">
              <a:extLst>
                <a:ext uri="{FF2B5EF4-FFF2-40B4-BE49-F238E27FC236}">
                  <a16:creationId xmlns:a16="http://schemas.microsoft.com/office/drawing/2014/main" id="{E08B6754-87D3-4162-BEAF-4E13B12AA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800000" flipH="1">
              <a:off x="9841093" y="1967090"/>
              <a:ext cx="1147867" cy="314297"/>
            </a:xfrm>
            <a:prstGeom prst="rect">
              <a:avLst/>
            </a:prstGeom>
          </p:spPr>
        </p:pic>
        <p:pic>
          <p:nvPicPr>
            <p:cNvPr id="44" name="Graphic 57">
              <a:extLst>
                <a:ext uri="{FF2B5EF4-FFF2-40B4-BE49-F238E27FC236}">
                  <a16:creationId xmlns:a16="http://schemas.microsoft.com/office/drawing/2014/main" id="{931C2596-6693-4F4B-9C1E-CECBE7716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9858361" y="2736336"/>
              <a:ext cx="1278793" cy="740354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78478" y="3737082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08427" y="3737082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83531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226953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416530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4658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6">
            <a:extLst>
              <a:ext uri="{FF2B5EF4-FFF2-40B4-BE49-F238E27FC236}">
                <a16:creationId xmlns:a16="http://schemas.microsoft.com/office/drawing/2014/main" id="{52FFDBBD-F743-469E-9B6F-1310D80699EC}"/>
              </a:ext>
            </a:extLst>
          </p:cNvPr>
          <p:cNvSpPr/>
          <p:nvPr/>
        </p:nvSpPr>
        <p:spPr>
          <a:xfrm>
            <a:off x="6029325" y="1924050"/>
            <a:ext cx="68263" cy="1379538"/>
          </a:xfrm>
          <a:custGeom>
            <a:avLst/>
            <a:gdLst>
              <a:gd name="connsiteX0" fmla="*/ 35880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880 w 68505"/>
              <a:gd name="connsiteY3" fmla="*/ 0 h 1378673"/>
              <a:gd name="connsiteX4" fmla="*/ 71845 w 68505"/>
              <a:gd name="connsiteY4" fmla="*/ 22778 h 1378673"/>
              <a:gd name="connsiteX5" fmla="*/ 71845 w 68505"/>
              <a:gd name="connsiteY5" fmla="*/ 1359150 h 1378673"/>
              <a:gd name="connsiteX6" fmla="*/ 35880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880" y="1381842"/>
                </a:moveTo>
                <a:cubicBezTo>
                  <a:pt x="16013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880" y="0"/>
                </a:cubicBezTo>
                <a:cubicBezTo>
                  <a:pt x="55746" y="0"/>
                  <a:pt x="71845" y="10190"/>
                  <a:pt x="71845" y="22778"/>
                </a:cubicBezTo>
                <a:lnTo>
                  <a:pt x="71845" y="1359150"/>
                </a:lnTo>
                <a:cubicBezTo>
                  <a:pt x="71845" y="1371738"/>
                  <a:pt x="55746" y="1381842"/>
                  <a:pt x="35880" y="1381842"/>
                </a:cubicBezTo>
                <a:close/>
              </a:path>
            </a:pathLst>
          </a:custGeom>
          <a:solidFill>
            <a:schemeClr val="accent3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0" name="Vrije vorm: vorm 7">
            <a:extLst>
              <a:ext uri="{FF2B5EF4-FFF2-40B4-BE49-F238E27FC236}">
                <a16:creationId xmlns:a16="http://schemas.microsoft.com/office/drawing/2014/main" id="{20E700B1-8B53-4568-98BE-B5180ECD5DCF}"/>
              </a:ext>
            </a:extLst>
          </p:cNvPr>
          <p:cNvSpPr/>
          <p:nvPr/>
        </p:nvSpPr>
        <p:spPr>
          <a:xfrm>
            <a:off x="10225088" y="1924050"/>
            <a:ext cx="68262" cy="1379538"/>
          </a:xfrm>
          <a:custGeom>
            <a:avLst/>
            <a:gdLst>
              <a:gd name="connsiteX0" fmla="*/ 35966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966 w 68505"/>
              <a:gd name="connsiteY3" fmla="*/ 0 h 1378673"/>
              <a:gd name="connsiteX4" fmla="*/ 71931 w 68505"/>
              <a:gd name="connsiteY4" fmla="*/ 22778 h 1378673"/>
              <a:gd name="connsiteX5" fmla="*/ 71931 w 68505"/>
              <a:gd name="connsiteY5" fmla="*/ 1359150 h 1378673"/>
              <a:gd name="connsiteX6" fmla="*/ 35966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966" y="1381842"/>
                </a:moveTo>
                <a:cubicBezTo>
                  <a:pt x="16099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6" y="0"/>
                </a:cubicBezTo>
                <a:cubicBezTo>
                  <a:pt x="55832" y="0"/>
                  <a:pt x="71931" y="10190"/>
                  <a:pt x="71931" y="22778"/>
                </a:cubicBezTo>
                <a:lnTo>
                  <a:pt x="71931" y="1359150"/>
                </a:lnTo>
                <a:cubicBezTo>
                  <a:pt x="71931" y="1371738"/>
                  <a:pt x="55832" y="1381842"/>
                  <a:pt x="35966" y="1381842"/>
                </a:cubicBezTo>
                <a:close/>
              </a:path>
            </a:pathLst>
          </a:custGeom>
          <a:solidFill>
            <a:schemeClr val="accent5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1" name="Vrije vorm: vorm 8">
            <a:extLst>
              <a:ext uri="{FF2B5EF4-FFF2-40B4-BE49-F238E27FC236}">
                <a16:creationId xmlns:a16="http://schemas.microsoft.com/office/drawing/2014/main" id="{6637CBFD-FFCD-4516-989E-89459908CE8F}"/>
              </a:ext>
            </a:extLst>
          </p:cNvPr>
          <p:cNvSpPr/>
          <p:nvPr/>
        </p:nvSpPr>
        <p:spPr>
          <a:xfrm>
            <a:off x="8113713" y="1924050"/>
            <a:ext cx="68262" cy="1379538"/>
          </a:xfrm>
          <a:custGeom>
            <a:avLst/>
            <a:gdLst>
              <a:gd name="connsiteX0" fmla="*/ 35966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966 w 68505"/>
              <a:gd name="connsiteY3" fmla="*/ 0 h 1378673"/>
              <a:gd name="connsiteX4" fmla="*/ 71931 w 68505"/>
              <a:gd name="connsiteY4" fmla="*/ 22778 h 1378673"/>
              <a:gd name="connsiteX5" fmla="*/ 71931 w 68505"/>
              <a:gd name="connsiteY5" fmla="*/ 1359150 h 1378673"/>
              <a:gd name="connsiteX6" fmla="*/ 35966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966" y="1381842"/>
                </a:moveTo>
                <a:cubicBezTo>
                  <a:pt x="16185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6" y="0"/>
                </a:cubicBezTo>
                <a:cubicBezTo>
                  <a:pt x="55832" y="0"/>
                  <a:pt x="71931" y="10190"/>
                  <a:pt x="71931" y="22778"/>
                </a:cubicBezTo>
                <a:lnTo>
                  <a:pt x="71931" y="1359150"/>
                </a:lnTo>
                <a:cubicBezTo>
                  <a:pt x="71931" y="1371738"/>
                  <a:pt x="55832" y="1381842"/>
                  <a:pt x="35966" y="1381842"/>
                </a:cubicBezTo>
                <a:close/>
              </a:path>
            </a:pathLst>
          </a:custGeom>
          <a:solidFill>
            <a:schemeClr val="accent4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2" name="Vrije vorm: vorm 9">
            <a:extLst>
              <a:ext uri="{FF2B5EF4-FFF2-40B4-BE49-F238E27FC236}">
                <a16:creationId xmlns:a16="http://schemas.microsoft.com/office/drawing/2014/main" id="{E358C747-7CA0-4EBE-9A60-1796EB37153B}"/>
              </a:ext>
            </a:extLst>
          </p:cNvPr>
          <p:cNvSpPr>
            <a:spLocks/>
          </p:cNvSpPr>
          <p:nvPr/>
        </p:nvSpPr>
        <p:spPr bwMode="auto">
          <a:xfrm>
            <a:off x="1898650" y="1924050"/>
            <a:ext cx="68263" cy="1379538"/>
          </a:xfrm>
          <a:custGeom>
            <a:avLst/>
            <a:gdLst>
              <a:gd name="T0" fmla="*/ 35966 w 68505"/>
              <a:gd name="T1" fmla="*/ 1381843 h 1378673"/>
              <a:gd name="T2" fmla="*/ 0 w 68505"/>
              <a:gd name="T3" fmla="*/ 1359151 h 1378673"/>
              <a:gd name="T4" fmla="*/ 0 w 68505"/>
              <a:gd name="T5" fmla="*/ 22778 h 1378673"/>
              <a:gd name="T6" fmla="*/ 35966 w 68505"/>
              <a:gd name="T7" fmla="*/ 0 h 1378673"/>
              <a:gd name="T8" fmla="*/ 71846 w 68505"/>
              <a:gd name="T9" fmla="*/ 22778 h 1378673"/>
              <a:gd name="T10" fmla="*/ 71846 w 68505"/>
              <a:gd name="T11" fmla="*/ 1359151 h 1378673"/>
              <a:gd name="T12" fmla="*/ 35966 w 68505"/>
              <a:gd name="T13" fmla="*/ 1381843 h 13786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505" h="1378673">
                <a:moveTo>
                  <a:pt x="35965" y="1381842"/>
                </a:moveTo>
                <a:cubicBezTo>
                  <a:pt x="16099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5" y="0"/>
                </a:cubicBezTo>
                <a:cubicBezTo>
                  <a:pt x="55832" y="0"/>
                  <a:pt x="71845" y="10190"/>
                  <a:pt x="71845" y="22778"/>
                </a:cubicBezTo>
                <a:lnTo>
                  <a:pt x="71845" y="1359150"/>
                </a:lnTo>
                <a:cubicBezTo>
                  <a:pt x="71931" y="1371738"/>
                  <a:pt x="55832" y="1381842"/>
                  <a:pt x="35965" y="13818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3" name="Vrije vorm: vorm 10">
            <a:extLst>
              <a:ext uri="{FF2B5EF4-FFF2-40B4-BE49-F238E27FC236}">
                <a16:creationId xmlns:a16="http://schemas.microsoft.com/office/drawing/2014/main" id="{6E5A0C80-8480-4232-B8D2-649446FB0586}"/>
              </a:ext>
            </a:extLst>
          </p:cNvPr>
          <p:cNvSpPr>
            <a:spLocks/>
          </p:cNvSpPr>
          <p:nvPr/>
        </p:nvSpPr>
        <p:spPr bwMode="auto">
          <a:xfrm>
            <a:off x="3944938" y="1924050"/>
            <a:ext cx="68262" cy="1379538"/>
          </a:xfrm>
          <a:custGeom>
            <a:avLst/>
            <a:gdLst>
              <a:gd name="T0" fmla="*/ 35966 w 68505"/>
              <a:gd name="T1" fmla="*/ 0 h 1378673"/>
              <a:gd name="T2" fmla="*/ 71932 w 68505"/>
              <a:gd name="T3" fmla="*/ 22692 h 1378673"/>
              <a:gd name="T4" fmla="*/ 71932 w 68505"/>
              <a:gd name="T5" fmla="*/ 1359065 h 1378673"/>
              <a:gd name="T6" fmla="*/ 35966 w 68505"/>
              <a:gd name="T7" fmla="*/ 1381758 h 1378673"/>
              <a:gd name="T8" fmla="*/ 0 w 68505"/>
              <a:gd name="T9" fmla="*/ 1359065 h 1378673"/>
              <a:gd name="T10" fmla="*/ 0 w 68505"/>
              <a:gd name="T11" fmla="*/ 22778 h 1378673"/>
              <a:gd name="T12" fmla="*/ 35966 w 68505"/>
              <a:gd name="T13" fmla="*/ 0 h 13786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505" h="1378673">
                <a:moveTo>
                  <a:pt x="35965" y="0"/>
                </a:moveTo>
                <a:cubicBezTo>
                  <a:pt x="55746" y="0"/>
                  <a:pt x="71931" y="10190"/>
                  <a:pt x="71931" y="22692"/>
                </a:cubicBezTo>
                <a:lnTo>
                  <a:pt x="71931" y="1359064"/>
                </a:lnTo>
                <a:cubicBezTo>
                  <a:pt x="71931" y="1371652"/>
                  <a:pt x="55746" y="1381757"/>
                  <a:pt x="35965" y="1381757"/>
                </a:cubicBezTo>
                <a:cubicBezTo>
                  <a:pt x="16099" y="1381757"/>
                  <a:pt x="0" y="1371652"/>
                  <a:pt x="0" y="1359064"/>
                </a:cubicBezTo>
                <a:lnTo>
                  <a:pt x="0" y="22778"/>
                </a:lnTo>
                <a:cubicBezTo>
                  <a:pt x="0" y="10190"/>
                  <a:pt x="16099" y="0"/>
                  <a:pt x="359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4" name="Vrije vorm: vorm 12">
            <a:extLst>
              <a:ext uri="{FF2B5EF4-FFF2-40B4-BE49-F238E27FC236}">
                <a16:creationId xmlns:a16="http://schemas.microsoft.com/office/drawing/2014/main" id="{579B7335-C776-488A-ADF4-8FA0F9CC2716}"/>
              </a:ext>
            </a:extLst>
          </p:cNvPr>
          <p:cNvSpPr/>
          <p:nvPr/>
        </p:nvSpPr>
        <p:spPr>
          <a:xfrm>
            <a:off x="5697538" y="1868488"/>
            <a:ext cx="728662" cy="728662"/>
          </a:xfrm>
          <a:custGeom>
            <a:avLst/>
            <a:gdLst>
              <a:gd name="connsiteX0" fmla="*/ 367446 w 727871"/>
              <a:gd name="connsiteY0" fmla="*/ 0 h 727871"/>
              <a:gd name="connsiteX1" fmla="*/ 0 w 727871"/>
              <a:gd name="connsiteY1" fmla="*/ 367532 h 727871"/>
              <a:gd name="connsiteX2" fmla="*/ 367446 w 727871"/>
              <a:gd name="connsiteY2" fmla="*/ 735064 h 727871"/>
              <a:gd name="connsiteX3" fmla="*/ 734978 w 727871"/>
              <a:gd name="connsiteY3" fmla="*/ 367532 h 727871"/>
              <a:gd name="connsiteX4" fmla="*/ 367446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446" y="0"/>
                </a:moveTo>
                <a:cubicBezTo>
                  <a:pt x="164841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446" y="735064"/>
                </a:cubicBezTo>
                <a:cubicBezTo>
                  <a:pt x="570137" y="735064"/>
                  <a:pt x="734978" y="570137"/>
                  <a:pt x="734978" y="367532"/>
                </a:cubicBezTo>
                <a:cubicBezTo>
                  <a:pt x="734893" y="164841"/>
                  <a:pt x="570052" y="0"/>
                  <a:pt x="367446" y="0"/>
                </a:cubicBezTo>
                <a:close/>
              </a:path>
            </a:pathLst>
          </a:custGeom>
          <a:solidFill>
            <a:schemeClr val="accent3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5" name="Vrije vorm: vorm 13">
            <a:extLst>
              <a:ext uri="{FF2B5EF4-FFF2-40B4-BE49-F238E27FC236}">
                <a16:creationId xmlns:a16="http://schemas.microsoft.com/office/drawing/2014/main" id="{0E7A5FEB-B9D8-45DD-89ED-4774D820ABD8}"/>
              </a:ext>
            </a:extLst>
          </p:cNvPr>
          <p:cNvSpPr/>
          <p:nvPr/>
        </p:nvSpPr>
        <p:spPr>
          <a:xfrm>
            <a:off x="9893300" y="1868488"/>
            <a:ext cx="728663" cy="728662"/>
          </a:xfrm>
          <a:custGeom>
            <a:avLst/>
            <a:gdLst>
              <a:gd name="connsiteX0" fmla="*/ 367533 w 727871"/>
              <a:gd name="connsiteY0" fmla="*/ 0 h 727871"/>
              <a:gd name="connsiteX1" fmla="*/ 0 w 727871"/>
              <a:gd name="connsiteY1" fmla="*/ 367532 h 727871"/>
              <a:gd name="connsiteX2" fmla="*/ 367533 w 727871"/>
              <a:gd name="connsiteY2" fmla="*/ 735064 h 727871"/>
              <a:gd name="connsiteX3" fmla="*/ 735064 w 727871"/>
              <a:gd name="connsiteY3" fmla="*/ 367532 h 727871"/>
              <a:gd name="connsiteX4" fmla="*/ 367533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533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533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223" y="0"/>
                  <a:pt x="367533" y="0"/>
                </a:cubicBezTo>
                <a:close/>
              </a:path>
            </a:pathLst>
          </a:custGeom>
          <a:solidFill>
            <a:schemeClr val="accent5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6" name="Vrije vorm: vorm 14">
            <a:extLst>
              <a:ext uri="{FF2B5EF4-FFF2-40B4-BE49-F238E27FC236}">
                <a16:creationId xmlns:a16="http://schemas.microsoft.com/office/drawing/2014/main" id="{A9347E78-08B0-4FC7-B7CD-0EEDFD3F36EA}"/>
              </a:ext>
            </a:extLst>
          </p:cNvPr>
          <p:cNvSpPr>
            <a:spLocks/>
          </p:cNvSpPr>
          <p:nvPr/>
        </p:nvSpPr>
        <p:spPr bwMode="auto">
          <a:xfrm>
            <a:off x="1566863" y="1868488"/>
            <a:ext cx="727075" cy="728662"/>
          </a:xfrm>
          <a:custGeom>
            <a:avLst/>
            <a:gdLst>
              <a:gd name="T0" fmla="*/ 367532 w 727871"/>
              <a:gd name="T1" fmla="*/ 0 h 727871"/>
              <a:gd name="T2" fmla="*/ 0 w 727871"/>
              <a:gd name="T3" fmla="*/ 367532 h 727871"/>
              <a:gd name="T4" fmla="*/ 367532 w 727871"/>
              <a:gd name="T5" fmla="*/ 735064 h 727871"/>
              <a:gd name="T6" fmla="*/ 735064 w 727871"/>
              <a:gd name="T7" fmla="*/ 367532 h 727871"/>
              <a:gd name="T8" fmla="*/ 367532 w 727871"/>
              <a:gd name="T9" fmla="*/ 0 h 727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7871" h="727871">
                <a:moveTo>
                  <a:pt x="367532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532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137" y="0"/>
                  <a:pt x="3675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Vrije vorm: vorm 15">
            <a:extLst>
              <a:ext uri="{FF2B5EF4-FFF2-40B4-BE49-F238E27FC236}">
                <a16:creationId xmlns:a16="http://schemas.microsoft.com/office/drawing/2014/main" id="{1D13F0DB-A45C-4964-A2EA-9DC5EE80D154}"/>
              </a:ext>
            </a:extLst>
          </p:cNvPr>
          <p:cNvSpPr/>
          <p:nvPr/>
        </p:nvSpPr>
        <p:spPr>
          <a:xfrm>
            <a:off x="7781925" y="1868488"/>
            <a:ext cx="728663" cy="728662"/>
          </a:xfrm>
          <a:custGeom>
            <a:avLst/>
            <a:gdLst>
              <a:gd name="connsiteX0" fmla="*/ 367532 w 727871"/>
              <a:gd name="connsiteY0" fmla="*/ 0 h 727871"/>
              <a:gd name="connsiteX1" fmla="*/ 0 w 727871"/>
              <a:gd name="connsiteY1" fmla="*/ 367532 h 727871"/>
              <a:gd name="connsiteX2" fmla="*/ 367532 w 727871"/>
              <a:gd name="connsiteY2" fmla="*/ 735064 h 727871"/>
              <a:gd name="connsiteX3" fmla="*/ 735064 w 727871"/>
              <a:gd name="connsiteY3" fmla="*/ 367532 h 727871"/>
              <a:gd name="connsiteX4" fmla="*/ 367532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532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927" y="735064"/>
                  <a:pt x="367532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223" y="0"/>
                  <a:pt x="367532" y="0"/>
                </a:cubicBezTo>
                <a:close/>
              </a:path>
            </a:pathLst>
          </a:custGeom>
          <a:solidFill>
            <a:schemeClr val="accent4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8" name="Vrije vorm: vorm 16">
            <a:extLst>
              <a:ext uri="{FF2B5EF4-FFF2-40B4-BE49-F238E27FC236}">
                <a16:creationId xmlns:a16="http://schemas.microsoft.com/office/drawing/2014/main" id="{43AC44EA-4997-4D44-BCEC-ADAD1CF359FE}"/>
              </a:ext>
            </a:extLst>
          </p:cNvPr>
          <p:cNvSpPr>
            <a:spLocks/>
          </p:cNvSpPr>
          <p:nvPr/>
        </p:nvSpPr>
        <p:spPr bwMode="auto">
          <a:xfrm>
            <a:off x="3613150" y="1868488"/>
            <a:ext cx="728663" cy="728662"/>
          </a:xfrm>
          <a:custGeom>
            <a:avLst/>
            <a:gdLst>
              <a:gd name="T0" fmla="*/ 367532 w 727871"/>
              <a:gd name="T1" fmla="*/ 735064 h 727871"/>
              <a:gd name="T2" fmla="*/ 734979 w 727871"/>
              <a:gd name="T3" fmla="*/ 367532 h 727871"/>
              <a:gd name="T4" fmla="*/ 367532 w 727871"/>
              <a:gd name="T5" fmla="*/ 0 h 727871"/>
              <a:gd name="T6" fmla="*/ 0 w 727871"/>
              <a:gd name="T7" fmla="*/ 367532 h 727871"/>
              <a:gd name="T8" fmla="*/ 367532 w 727871"/>
              <a:gd name="T9" fmla="*/ 735064 h 727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7871" h="727871">
                <a:moveTo>
                  <a:pt x="367532" y="735064"/>
                </a:moveTo>
                <a:cubicBezTo>
                  <a:pt x="570137" y="735064"/>
                  <a:pt x="734979" y="570137"/>
                  <a:pt x="734979" y="367532"/>
                </a:cubicBezTo>
                <a:cubicBezTo>
                  <a:pt x="734979" y="164841"/>
                  <a:pt x="570137" y="0"/>
                  <a:pt x="367532" y="0"/>
                </a:cubicBez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927" y="735064"/>
                  <a:pt x="367532" y="7350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9" name="Graphic 3">
            <a:extLst>
              <a:ext uri="{FF2B5EF4-FFF2-40B4-BE49-F238E27FC236}">
                <a16:creationId xmlns:a16="http://schemas.microsoft.com/office/drawing/2014/main" id="{D666D474-0639-4B8D-9B63-79B870BB9C54}"/>
              </a:ext>
            </a:extLst>
          </p:cNvPr>
          <p:cNvGrpSpPr/>
          <p:nvPr/>
        </p:nvGrpSpPr>
        <p:grpSpPr>
          <a:xfrm>
            <a:off x="838200" y="3171880"/>
            <a:ext cx="2183614" cy="393907"/>
            <a:chOff x="838200" y="3171880"/>
            <a:chExt cx="2183614" cy="393907"/>
          </a:xfrm>
          <a:solidFill>
            <a:schemeClr val="accent1"/>
          </a:solidFill>
        </p:grpSpPr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7768EBAD-CC4C-4655-A66C-EF6603137972}"/>
                </a:ext>
              </a:extLst>
            </p:cNvPr>
            <p:cNvGrpSpPr/>
            <p:nvPr/>
          </p:nvGrpSpPr>
          <p:grpSpPr>
            <a:xfrm>
              <a:off x="838200" y="3171880"/>
              <a:ext cx="2183614" cy="393907"/>
              <a:chOff x="838200" y="3171880"/>
              <a:chExt cx="2183614" cy="393907"/>
            </a:xfrm>
            <a:grpFill/>
          </p:grpSpPr>
          <p:sp>
            <p:nvSpPr>
              <p:cNvPr id="22" name="Vrije vorm: vorm 19">
                <a:extLst>
                  <a:ext uri="{FF2B5EF4-FFF2-40B4-BE49-F238E27FC236}">
                    <a16:creationId xmlns:a16="http://schemas.microsoft.com/office/drawing/2014/main" id="{C023BC7F-6A6E-4EED-A086-12091FD9062E}"/>
                  </a:ext>
                </a:extLst>
              </p:cNvPr>
              <p:cNvSpPr/>
              <p:nvPr/>
            </p:nvSpPr>
            <p:spPr>
              <a:xfrm>
                <a:off x="838200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3" name="Vrije vorm: vorm 20">
                <a:extLst>
                  <a:ext uri="{FF2B5EF4-FFF2-40B4-BE49-F238E27FC236}">
                    <a16:creationId xmlns:a16="http://schemas.microsoft.com/office/drawing/2014/main" id="{182E3C3C-2FB8-46AB-8D0E-4EB0CDAC3FFC}"/>
                  </a:ext>
                </a:extLst>
              </p:cNvPr>
              <p:cNvSpPr/>
              <p:nvPr/>
            </p:nvSpPr>
            <p:spPr>
              <a:xfrm>
                <a:off x="2101956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6 w 924824"/>
                  <a:gd name="connsiteY3" fmla="*/ 400929 h 393906"/>
                  <a:gd name="connsiteX4" fmla="*/ 687282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8058" y="352461"/>
                      <a:pt x="86" y="400929"/>
                    </a:cubicBezTo>
                    <a:lnTo>
                      <a:pt x="687282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1" name="Vrije vorm: vorm 21">
              <a:extLst>
                <a:ext uri="{FF2B5EF4-FFF2-40B4-BE49-F238E27FC236}">
                  <a16:creationId xmlns:a16="http://schemas.microsoft.com/office/drawing/2014/main" id="{D23CD24B-A8B5-4615-9C0D-7488FC3B8A8F}"/>
                </a:ext>
              </a:extLst>
            </p:cNvPr>
            <p:cNvSpPr/>
            <p:nvPr/>
          </p:nvSpPr>
          <p:spPr>
            <a:xfrm>
              <a:off x="1775013" y="3213583"/>
              <a:ext cx="316838" cy="316838"/>
            </a:xfrm>
            <a:custGeom>
              <a:avLst/>
              <a:gdLst>
                <a:gd name="connsiteX0" fmla="*/ 317866 w 316838"/>
                <a:gd name="connsiteY0" fmla="*/ 158847 h 316838"/>
                <a:gd name="connsiteX1" fmla="*/ 158933 w 316838"/>
                <a:gd name="connsiteY1" fmla="*/ 317694 h 316838"/>
                <a:gd name="connsiteX2" fmla="*/ 0 w 316838"/>
                <a:gd name="connsiteY2" fmla="*/ 158847 h 316838"/>
                <a:gd name="connsiteX3" fmla="*/ 158933 w 316838"/>
                <a:gd name="connsiteY3" fmla="*/ 0 h 316838"/>
                <a:gd name="connsiteX4" fmla="*/ 317866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866" y="158847"/>
                  </a:moveTo>
                  <a:cubicBezTo>
                    <a:pt x="317866" y="246620"/>
                    <a:pt x="246706" y="317694"/>
                    <a:pt x="158933" y="317694"/>
                  </a:cubicBezTo>
                  <a:cubicBezTo>
                    <a:pt x="71246" y="317694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933" y="0"/>
                  </a:cubicBezTo>
                  <a:cubicBezTo>
                    <a:pt x="246706" y="0"/>
                    <a:pt x="317866" y="71075"/>
                    <a:pt x="317866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24" name="Graphic 3">
            <a:extLst>
              <a:ext uri="{FF2B5EF4-FFF2-40B4-BE49-F238E27FC236}">
                <a16:creationId xmlns:a16="http://schemas.microsoft.com/office/drawing/2014/main" id="{EC0A0250-CC41-46AB-BEA2-8CC4A520DF29}"/>
              </a:ext>
            </a:extLst>
          </p:cNvPr>
          <p:cNvGrpSpPr/>
          <p:nvPr/>
        </p:nvGrpSpPr>
        <p:grpSpPr>
          <a:xfrm>
            <a:off x="2885060" y="3171880"/>
            <a:ext cx="2183614" cy="393907"/>
            <a:chOff x="2885060" y="3171880"/>
            <a:chExt cx="2183614" cy="393907"/>
          </a:xfrm>
          <a:solidFill>
            <a:schemeClr val="accent2"/>
          </a:solidFill>
        </p:grpSpPr>
        <p:grpSp>
          <p:nvGrpSpPr>
            <p:cNvPr id="25" name="Graphic 3">
              <a:extLst>
                <a:ext uri="{FF2B5EF4-FFF2-40B4-BE49-F238E27FC236}">
                  <a16:creationId xmlns:a16="http://schemas.microsoft.com/office/drawing/2014/main" id="{2624D15F-D25F-4143-A011-B22EAE6E2169}"/>
                </a:ext>
              </a:extLst>
            </p:cNvPr>
            <p:cNvGrpSpPr/>
            <p:nvPr/>
          </p:nvGrpSpPr>
          <p:grpSpPr>
            <a:xfrm>
              <a:off x="2885060" y="3171880"/>
              <a:ext cx="2183614" cy="393907"/>
              <a:chOff x="2885060" y="3171880"/>
              <a:chExt cx="2183614" cy="393907"/>
            </a:xfrm>
            <a:grpFill/>
          </p:grpSpPr>
          <p:sp>
            <p:nvSpPr>
              <p:cNvPr id="27" name="Vrije vorm: vorm 24">
                <a:extLst>
                  <a:ext uri="{FF2B5EF4-FFF2-40B4-BE49-F238E27FC236}">
                    <a16:creationId xmlns:a16="http://schemas.microsoft.com/office/drawing/2014/main" id="{D8EA7BB8-8712-4910-B3B4-D8CD3475360C}"/>
                  </a:ext>
                </a:extLst>
              </p:cNvPr>
              <p:cNvSpPr/>
              <p:nvPr/>
            </p:nvSpPr>
            <p:spPr>
              <a:xfrm>
                <a:off x="2885060" y="3171965"/>
                <a:ext cx="924825" cy="393907"/>
              </a:xfrm>
              <a:custGeom>
                <a:avLst/>
                <a:gdLst>
                  <a:gd name="connsiteX0" fmla="*/ 927565 w 924824"/>
                  <a:gd name="connsiteY0" fmla="*/ 400929 h 393906"/>
                  <a:gd name="connsiteX1" fmla="*/ 833884 w 924824"/>
                  <a:gd name="connsiteY1" fmla="*/ 200464 h 393906"/>
                  <a:gd name="connsiteX2" fmla="*/ 927736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565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565" y="400929"/>
                    </a:moveTo>
                    <a:cubicBezTo>
                      <a:pt x="869763" y="352461"/>
                      <a:pt x="833884" y="279931"/>
                      <a:pt x="833884" y="200464"/>
                    </a:cubicBezTo>
                    <a:cubicBezTo>
                      <a:pt x="833884" y="120998"/>
                      <a:pt x="869763" y="48553"/>
                      <a:pt x="927736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565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5">
                <a:extLst>
                  <a:ext uri="{FF2B5EF4-FFF2-40B4-BE49-F238E27FC236}">
                    <a16:creationId xmlns:a16="http://schemas.microsoft.com/office/drawing/2014/main" id="{867FFC7C-5A7B-4D02-BA97-4376B8E2414D}"/>
                  </a:ext>
                </a:extLst>
              </p:cNvPr>
              <p:cNvSpPr/>
              <p:nvPr/>
            </p:nvSpPr>
            <p:spPr>
              <a:xfrm>
                <a:off x="4148730" y="3171880"/>
                <a:ext cx="924825" cy="393907"/>
              </a:xfrm>
              <a:custGeom>
                <a:avLst/>
                <a:gdLst>
                  <a:gd name="connsiteX0" fmla="*/ 687282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5 w 924824"/>
                  <a:gd name="connsiteY3" fmla="*/ 400929 h 393906"/>
                  <a:gd name="connsiteX4" fmla="*/ 687367 w 924824"/>
                  <a:gd name="connsiteY4" fmla="*/ 400929 h 393906"/>
                  <a:gd name="connsiteX5" fmla="*/ 927907 w 924824"/>
                  <a:gd name="connsiteY5" fmla="*/ 200464 h 393906"/>
                  <a:gd name="connsiteX6" fmla="*/ 687282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282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8058" y="352461"/>
                      <a:pt x="85" y="400929"/>
                    </a:cubicBezTo>
                    <a:lnTo>
                      <a:pt x="687367" y="400929"/>
                    </a:lnTo>
                    <a:lnTo>
                      <a:pt x="927907" y="200464"/>
                    </a:lnTo>
                    <a:lnTo>
                      <a:pt x="687282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6" name="Vrije vorm: vorm 26">
              <a:extLst>
                <a:ext uri="{FF2B5EF4-FFF2-40B4-BE49-F238E27FC236}">
                  <a16:creationId xmlns:a16="http://schemas.microsoft.com/office/drawing/2014/main" id="{C85256EF-DA67-43E9-A920-EFAB6ED9A2A2}"/>
                </a:ext>
              </a:extLst>
            </p:cNvPr>
            <p:cNvSpPr/>
            <p:nvPr/>
          </p:nvSpPr>
          <p:spPr>
            <a:xfrm>
              <a:off x="3821873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5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7" y="317695"/>
                  </a:cubicBezTo>
                  <a:cubicBezTo>
                    <a:pt x="71075" y="317695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29" name="Graphic 3">
            <a:extLst>
              <a:ext uri="{FF2B5EF4-FFF2-40B4-BE49-F238E27FC236}">
                <a16:creationId xmlns:a16="http://schemas.microsoft.com/office/drawing/2014/main" id="{9AEC64F4-38E5-4A07-88D1-DD8F97F8DDA3}"/>
              </a:ext>
            </a:extLst>
          </p:cNvPr>
          <p:cNvGrpSpPr/>
          <p:nvPr/>
        </p:nvGrpSpPr>
        <p:grpSpPr>
          <a:xfrm>
            <a:off x="4969683" y="3171880"/>
            <a:ext cx="2183614" cy="393907"/>
            <a:chOff x="4969683" y="3171880"/>
            <a:chExt cx="2183614" cy="393907"/>
          </a:xfrm>
          <a:solidFill>
            <a:schemeClr val="accent3"/>
          </a:solidFill>
        </p:grpSpPr>
        <p:grpSp>
          <p:nvGrpSpPr>
            <p:cNvPr id="30" name="Graphic 3">
              <a:extLst>
                <a:ext uri="{FF2B5EF4-FFF2-40B4-BE49-F238E27FC236}">
                  <a16:creationId xmlns:a16="http://schemas.microsoft.com/office/drawing/2014/main" id="{9DB1683C-B6FF-4412-8F2B-47FAD9B0FCFA}"/>
                </a:ext>
              </a:extLst>
            </p:cNvPr>
            <p:cNvGrpSpPr/>
            <p:nvPr/>
          </p:nvGrpSpPr>
          <p:grpSpPr>
            <a:xfrm>
              <a:off x="4969683" y="3171880"/>
              <a:ext cx="2183614" cy="393907"/>
              <a:chOff x="4969683" y="3171880"/>
              <a:chExt cx="2183614" cy="393907"/>
            </a:xfrm>
            <a:grpFill/>
          </p:grpSpPr>
          <p:sp>
            <p:nvSpPr>
              <p:cNvPr id="32" name="Vrije vorm: vorm 29">
                <a:extLst>
                  <a:ext uri="{FF2B5EF4-FFF2-40B4-BE49-F238E27FC236}">
                    <a16:creationId xmlns:a16="http://schemas.microsoft.com/office/drawing/2014/main" id="{6D56B7B2-D4F9-4143-A69B-06EA1131F148}"/>
                  </a:ext>
                </a:extLst>
              </p:cNvPr>
              <p:cNvSpPr/>
              <p:nvPr/>
            </p:nvSpPr>
            <p:spPr>
              <a:xfrm>
                <a:off x="6233439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0 w 924824"/>
                  <a:gd name="connsiteY3" fmla="*/ 400929 h 393906"/>
                  <a:gd name="connsiteX4" fmla="*/ 687196 w 924824"/>
                  <a:gd name="connsiteY4" fmla="*/ 400929 h 393906"/>
                  <a:gd name="connsiteX5" fmla="*/ 927736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7973" y="352461"/>
                      <a:pt x="0" y="400929"/>
                    </a:cubicBezTo>
                    <a:lnTo>
                      <a:pt x="687196" y="400929"/>
                    </a:lnTo>
                    <a:lnTo>
                      <a:pt x="927736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3" name="Vrije vorm: vorm 30">
                <a:extLst>
                  <a:ext uri="{FF2B5EF4-FFF2-40B4-BE49-F238E27FC236}">
                    <a16:creationId xmlns:a16="http://schemas.microsoft.com/office/drawing/2014/main" id="{86C6D87A-D4B5-4954-85EB-653851D1EEA4}"/>
                  </a:ext>
                </a:extLst>
              </p:cNvPr>
              <p:cNvSpPr/>
              <p:nvPr/>
            </p:nvSpPr>
            <p:spPr>
              <a:xfrm>
                <a:off x="4969683" y="3171965"/>
                <a:ext cx="924825" cy="393907"/>
              </a:xfrm>
              <a:custGeom>
                <a:avLst/>
                <a:gdLst>
                  <a:gd name="connsiteX0" fmla="*/ 927650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0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0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0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1" name="Vrije vorm: vorm 31">
              <a:extLst>
                <a:ext uri="{FF2B5EF4-FFF2-40B4-BE49-F238E27FC236}">
                  <a16:creationId xmlns:a16="http://schemas.microsoft.com/office/drawing/2014/main" id="{A8D6768B-2CB6-4430-8A35-9CA60950A154}"/>
                </a:ext>
              </a:extLst>
            </p:cNvPr>
            <p:cNvSpPr/>
            <p:nvPr/>
          </p:nvSpPr>
          <p:spPr>
            <a:xfrm>
              <a:off x="5906582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5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7" y="317695"/>
                  </a:cubicBezTo>
                  <a:cubicBezTo>
                    <a:pt x="71160" y="317695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34" name="Graphic 3">
            <a:extLst>
              <a:ext uri="{FF2B5EF4-FFF2-40B4-BE49-F238E27FC236}">
                <a16:creationId xmlns:a16="http://schemas.microsoft.com/office/drawing/2014/main" id="{73E32E62-642F-4256-BFA9-D554ED9C70F0}"/>
              </a:ext>
            </a:extLst>
          </p:cNvPr>
          <p:cNvGrpSpPr/>
          <p:nvPr/>
        </p:nvGrpSpPr>
        <p:grpSpPr>
          <a:xfrm>
            <a:off x="7054306" y="3171880"/>
            <a:ext cx="2183614" cy="393907"/>
            <a:chOff x="7054306" y="3171880"/>
            <a:chExt cx="2183614" cy="393907"/>
          </a:xfrm>
          <a:solidFill>
            <a:schemeClr val="accent4"/>
          </a:solidFill>
        </p:grpSpPr>
        <p:grpSp>
          <p:nvGrpSpPr>
            <p:cNvPr id="35" name="Graphic 3">
              <a:extLst>
                <a:ext uri="{FF2B5EF4-FFF2-40B4-BE49-F238E27FC236}">
                  <a16:creationId xmlns:a16="http://schemas.microsoft.com/office/drawing/2014/main" id="{46FEE030-87B2-4BBF-A0F3-11E5EEF708EF}"/>
                </a:ext>
              </a:extLst>
            </p:cNvPr>
            <p:cNvGrpSpPr/>
            <p:nvPr/>
          </p:nvGrpSpPr>
          <p:grpSpPr>
            <a:xfrm>
              <a:off x="7054306" y="3171880"/>
              <a:ext cx="2183614" cy="393907"/>
              <a:chOff x="7054306" y="3171880"/>
              <a:chExt cx="2183614" cy="393907"/>
            </a:xfrm>
            <a:grpFill/>
          </p:grpSpPr>
          <p:sp>
            <p:nvSpPr>
              <p:cNvPr id="37" name="Vrije vorm: vorm 34">
                <a:extLst>
                  <a:ext uri="{FF2B5EF4-FFF2-40B4-BE49-F238E27FC236}">
                    <a16:creationId xmlns:a16="http://schemas.microsoft.com/office/drawing/2014/main" id="{B16D179A-FAB7-4AF9-B176-8C311CC6F55F}"/>
                  </a:ext>
                </a:extLst>
              </p:cNvPr>
              <p:cNvSpPr/>
              <p:nvPr/>
            </p:nvSpPr>
            <p:spPr>
              <a:xfrm>
                <a:off x="7054306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626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626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8" name="Vrije vorm: vorm 35">
                <a:extLst>
                  <a:ext uri="{FF2B5EF4-FFF2-40B4-BE49-F238E27FC236}">
                    <a16:creationId xmlns:a16="http://schemas.microsoft.com/office/drawing/2014/main" id="{87F903A0-6065-4647-B96A-91D9A78A7C4F}"/>
                  </a:ext>
                </a:extLst>
              </p:cNvPr>
              <p:cNvSpPr/>
              <p:nvPr/>
            </p:nvSpPr>
            <p:spPr>
              <a:xfrm>
                <a:off x="8318062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6 w 924824"/>
                  <a:gd name="connsiteY3" fmla="*/ 400929 h 393906"/>
                  <a:gd name="connsiteX4" fmla="*/ 687282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7973" y="352461"/>
                      <a:pt x="86" y="400929"/>
                    </a:cubicBezTo>
                    <a:lnTo>
                      <a:pt x="687282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6" name="Vrije vorm: vorm 36">
              <a:extLst>
                <a:ext uri="{FF2B5EF4-FFF2-40B4-BE49-F238E27FC236}">
                  <a16:creationId xmlns:a16="http://schemas.microsoft.com/office/drawing/2014/main" id="{9E74DBE6-3259-4D77-9C02-750F15F10B6B}"/>
                </a:ext>
              </a:extLst>
            </p:cNvPr>
            <p:cNvSpPr/>
            <p:nvPr/>
          </p:nvSpPr>
          <p:spPr>
            <a:xfrm>
              <a:off x="7991205" y="3213583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4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4"/>
                    <a:pt x="158847" y="317694"/>
                  </a:cubicBezTo>
                  <a:cubicBezTo>
                    <a:pt x="71160" y="317694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0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39" name="Graphic 3">
            <a:extLst>
              <a:ext uri="{FF2B5EF4-FFF2-40B4-BE49-F238E27FC236}">
                <a16:creationId xmlns:a16="http://schemas.microsoft.com/office/drawing/2014/main" id="{A5555F62-57F3-4015-B936-46439B07A900}"/>
              </a:ext>
            </a:extLst>
          </p:cNvPr>
          <p:cNvGrpSpPr/>
          <p:nvPr/>
        </p:nvGrpSpPr>
        <p:grpSpPr>
          <a:xfrm>
            <a:off x="9165646" y="3171880"/>
            <a:ext cx="2183614" cy="393907"/>
            <a:chOff x="9165646" y="3171880"/>
            <a:chExt cx="2183614" cy="393907"/>
          </a:xfrm>
          <a:solidFill>
            <a:schemeClr val="accent5"/>
          </a:solidFill>
        </p:grpSpPr>
        <p:grpSp>
          <p:nvGrpSpPr>
            <p:cNvPr id="40" name="Graphic 3">
              <a:extLst>
                <a:ext uri="{FF2B5EF4-FFF2-40B4-BE49-F238E27FC236}">
                  <a16:creationId xmlns:a16="http://schemas.microsoft.com/office/drawing/2014/main" id="{CD85000C-1E31-4FC3-A482-B67C4439A3A3}"/>
                </a:ext>
              </a:extLst>
            </p:cNvPr>
            <p:cNvGrpSpPr/>
            <p:nvPr/>
          </p:nvGrpSpPr>
          <p:grpSpPr>
            <a:xfrm>
              <a:off x="9165646" y="3171880"/>
              <a:ext cx="2183614" cy="393907"/>
              <a:chOff x="9165646" y="3171880"/>
              <a:chExt cx="2183614" cy="393907"/>
            </a:xfrm>
            <a:grpFill/>
          </p:grpSpPr>
          <p:sp>
            <p:nvSpPr>
              <p:cNvPr id="42" name="Vrije vorm: vorm 39">
                <a:extLst>
                  <a:ext uri="{FF2B5EF4-FFF2-40B4-BE49-F238E27FC236}">
                    <a16:creationId xmlns:a16="http://schemas.microsoft.com/office/drawing/2014/main" id="{0088F0B6-11BF-4073-A34D-F5B5B65059DF}"/>
                  </a:ext>
                </a:extLst>
              </p:cNvPr>
              <p:cNvSpPr/>
              <p:nvPr/>
            </p:nvSpPr>
            <p:spPr>
              <a:xfrm>
                <a:off x="9165646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50" y="352461"/>
                      <a:pt x="833969" y="279931"/>
                      <a:pt x="833969" y="200464"/>
                    </a:cubicBezTo>
                    <a:cubicBezTo>
                      <a:pt x="833969" y="120998"/>
                      <a:pt x="869850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48" name="Vrije vorm: vorm 40">
                <a:extLst>
                  <a:ext uri="{FF2B5EF4-FFF2-40B4-BE49-F238E27FC236}">
                    <a16:creationId xmlns:a16="http://schemas.microsoft.com/office/drawing/2014/main" id="{13AAF190-D83C-45A0-A80B-3FF78773BDD4}"/>
                  </a:ext>
                </a:extLst>
              </p:cNvPr>
              <p:cNvSpPr/>
              <p:nvPr/>
            </p:nvSpPr>
            <p:spPr>
              <a:xfrm>
                <a:off x="10429489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2 w 924824"/>
                  <a:gd name="connsiteY2" fmla="*/ 200464 h 393906"/>
                  <a:gd name="connsiteX3" fmla="*/ 85 w 924824"/>
                  <a:gd name="connsiteY3" fmla="*/ 400929 h 393906"/>
                  <a:gd name="connsiteX4" fmla="*/ 687281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2" y="48553"/>
                      <a:pt x="93852" y="120998"/>
                      <a:pt x="93852" y="200464"/>
                    </a:cubicBezTo>
                    <a:cubicBezTo>
                      <a:pt x="93852" y="279931"/>
                      <a:pt x="57972" y="352461"/>
                      <a:pt x="85" y="400929"/>
                    </a:cubicBezTo>
                    <a:lnTo>
                      <a:pt x="687281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41" name="Vrije vorm: vorm 41">
              <a:extLst>
                <a:ext uri="{FF2B5EF4-FFF2-40B4-BE49-F238E27FC236}">
                  <a16:creationId xmlns:a16="http://schemas.microsoft.com/office/drawing/2014/main" id="{CBEAE5CE-DB45-4CAF-A5BC-7F759CCD22BE}"/>
                </a:ext>
              </a:extLst>
            </p:cNvPr>
            <p:cNvSpPr/>
            <p:nvPr/>
          </p:nvSpPr>
          <p:spPr>
            <a:xfrm>
              <a:off x="10102546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8 w 316838"/>
                <a:gd name="connsiteY1" fmla="*/ 317695 h 316838"/>
                <a:gd name="connsiteX2" fmla="*/ 0 w 316838"/>
                <a:gd name="connsiteY2" fmla="*/ 158847 h 316838"/>
                <a:gd name="connsiteX3" fmla="*/ 158848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8" y="317695"/>
                  </a:cubicBezTo>
                  <a:cubicBezTo>
                    <a:pt x="71075" y="317695"/>
                    <a:pt x="0" y="246620"/>
                    <a:pt x="0" y="158847"/>
                  </a:cubicBezTo>
                  <a:cubicBezTo>
                    <a:pt x="0" y="71075"/>
                    <a:pt x="71075" y="0"/>
                    <a:pt x="158848" y="0"/>
                  </a:cubicBezTo>
                  <a:cubicBezTo>
                    <a:pt x="246705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43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93563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61630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46738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41337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26931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5637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4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4017962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6803162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9586818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119247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" name="Tijdelijke aanduiding voor afbeelding 10"/>
          <p:cNvSpPr>
            <a:spLocks noGrp="1"/>
          </p:cNvSpPr>
          <p:nvPr>
            <p:ph type="pic" sz="quarter" idx="12"/>
          </p:nvPr>
        </p:nvSpPr>
        <p:spPr>
          <a:xfrm>
            <a:off x="8382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3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36234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4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64086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5" name="Tijdelijke aanduiding voor afbeelding 10"/>
          <p:cNvSpPr>
            <a:spLocks noGrp="1"/>
          </p:cNvSpPr>
          <p:nvPr>
            <p:ph type="pic" sz="quarter" idx="15"/>
          </p:nvPr>
        </p:nvSpPr>
        <p:spPr>
          <a:xfrm>
            <a:off x="9193799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838201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26"/>
          </p:nvPr>
        </p:nvSpPr>
        <p:spPr>
          <a:xfrm>
            <a:off x="838201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838201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19"/>
          <p:cNvSpPr>
            <a:spLocks noGrp="1"/>
          </p:cNvSpPr>
          <p:nvPr>
            <p:ph type="body" sz="quarter" idx="28"/>
          </p:nvPr>
        </p:nvSpPr>
        <p:spPr>
          <a:xfrm>
            <a:off x="3623400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jdelijke aanduiding voor tekst 19"/>
          <p:cNvSpPr>
            <a:spLocks noGrp="1"/>
          </p:cNvSpPr>
          <p:nvPr>
            <p:ph type="body" sz="quarter" idx="29"/>
          </p:nvPr>
        </p:nvSpPr>
        <p:spPr>
          <a:xfrm>
            <a:off x="3623400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3623400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6408599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jdelijke aanduiding voor tekst 19"/>
          <p:cNvSpPr>
            <a:spLocks noGrp="1"/>
          </p:cNvSpPr>
          <p:nvPr>
            <p:ph type="body" sz="quarter" idx="32"/>
          </p:nvPr>
        </p:nvSpPr>
        <p:spPr>
          <a:xfrm>
            <a:off x="6408599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6408599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ijdelijke aanduiding voor tekst 19"/>
          <p:cNvSpPr>
            <a:spLocks noGrp="1"/>
          </p:cNvSpPr>
          <p:nvPr>
            <p:ph type="body" sz="quarter" idx="34"/>
          </p:nvPr>
        </p:nvSpPr>
        <p:spPr>
          <a:xfrm>
            <a:off x="9193798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ijdelijke aanduiding voor tekst 19"/>
          <p:cNvSpPr>
            <a:spLocks noGrp="1"/>
          </p:cNvSpPr>
          <p:nvPr>
            <p:ph type="body" sz="quarter" idx="35"/>
          </p:nvPr>
        </p:nvSpPr>
        <p:spPr>
          <a:xfrm>
            <a:off x="9193798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36"/>
          </p:nvPr>
        </p:nvSpPr>
        <p:spPr>
          <a:xfrm>
            <a:off x="9193798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285417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26016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804536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2434686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" name="Tijdelijke aanduiding voor afbeelding 10"/>
          <p:cNvSpPr>
            <a:spLocks noGrp="1"/>
          </p:cNvSpPr>
          <p:nvPr>
            <p:ph type="pic" sz="quarter" idx="12"/>
          </p:nvPr>
        </p:nvSpPr>
        <p:spPr>
          <a:xfrm>
            <a:off x="20804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3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48656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4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76508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5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2080407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26"/>
          </p:nvPr>
        </p:nvSpPr>
        <p:spPr>
          <a:xfrm>
            <a:off x="2080407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2080407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28"/>
          </p:nvPr>
        </p:nvSpPr>
        <p:spPr>
          <a:xfrm>
            <a:off x="4865606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29"/>
          </p:nvPr>
        </p:nvSpPr>
        <p:spPr>
          <a:xfrm>
            <a:off x="4865606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4865606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7650805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jdelijke aanduiding voor tekst 19"/>
          <p:cNvSpPr>
            <a:spLocks noGrp="1"/>
          </p:cNvSpPr>
          <p:nvPr>
            <p:ph type="body" sz="quarter" idx="32"/>
          </p:nvPr>
        </p:nvSpPr>
        <p:spPr>
          <a:xfrm>
            <a:off x="7650805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7650805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1907861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8">
            <a:extLst>
              <a:ext uri="{FF2B5EF4-FFF2-40B4-BE49-F238E27FC236}">
                <a16:creationId xmlns:a16="http://schemas.microsoft.com/office/drawing/2014/main" id="{B2005B26-3045-425E-8F9F-692964FED594}"/>
              </a:ext>
            </a:extLst>
          </p:cNvPr>
          <p:cNvGrpSpPr>
            <a:grpSpLocks/>
          </p:cNvGrpSpPr>
          <p:nvPr/>
        </p:nvGrpSpPr>
        <p:grpSpPr bwMode="auto">
          <a:xfrm>
            <a:off x="5299075" y="2724150"/>
            <a:ext cx="252413" cy="250825"/>
            <a:chOff x="2336766" y="2212836"/>
            <a:chExt cx="394823" cy="394823"/>
          </a:xfrm>
        </p:grpSpPr>
        <p:sp>
          <p:nvSpPr>
            <p:cNvPr id="12" name="Vrije vorm: vorm 23">
              <a:extLst>
                <a:ext uri="{FF2B5EF4-FFF2-40B4-BE49-F238E27FC236}">
                  <a16:creationId xmlns:a16="http://schemas.microsoft.com/office/drawing/2014/main" id="{559A9221-B942-4771-8197-6E13A4CDB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766" y="2212836"/>
              <a:ext cx="394823" cy="324319"/>
            </a:xfrm>
            <a:custGeom>
              <a:avLst/>
              <a:gdLst>
                <a:gd name="T0" fmla="*/ 58095 w 394823"/>
                <a:gd name="T1" fmla="*/ 337152 h 324318"/>
                <a:gd name="T2" fmla="*/ 59928 w 394823"/>
                <a:gd name="T3" fmla="*/ 332921 h 324318"/>
                <a:gd name="T4" fmla="*/ 197412 w 394823"/>
                <a:gd name="T5" fmla="*/ 239715 h 324318"/>
                <a:gd name="T6" fmla="*/ 334895 w 394823"/>
                <a:gd name="T7" fmla="*/ 332921 h 324318"/>
                <a:gd name="T8" fmla="*/ 336587 w 394823"/>
                <a:gd name="T9" fmla="*/ 337011 h 324318"/>
                <a:gd name="T10" fmla="*/ 394823 w 394823"/>
                <a:gd name="T11" fmla="*/ 197413 h 324318"/>
                <a:gd name="T12" fmla="*/ 197412 w 394823"/>
                <a:gd name="T13" fmla="*/ 0 h 324318"/>
                <a:gd name="T14" fmla="*/ 0 w 394823"/>
                <a:gd name="T15" fmla="*/ 197413 h 324318"/>
                <a:gd name="T16" fmla="*/ 58095 w 394823"/>
                <a:gd name="T17" fmla="*/ 337152 h 324318"/>
                <a:gd name="T18" fmla="*/ 197412 w 394823"/>
                <a:gd name="T19" fmla="*/ 42302 h 324318"/>
                <a:gd name="T20" fmla="*/ 282016 w 394823"/>
                <a:gd name="T21" fmla="*/ 126907 h 324318"/>
                <a:gd name="T22" fmla="*/ 197412 w 394823"/>
                <a:gd name="T23" fmla="*/ 211513 h 324318"/>
                <a:gd name="T24" fmla="*/ 112807 w 394823"/>
                <a:gd name="T25" fmla="*/ 126907 h 324318"/>
                <a:gd name="T26" fmla="*/ 197412 w 394823"/>
                <a:gd name="T27" fmla="*/ 42302 h 3243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4823" h="324318">
                  <a:moveTo>
                    <a:pt x="58095" y="337151"/>
                  </a:moveTo>
                  <a:lnTo>
                    <a:pt x="59928" y="332920"/>
                  </a:lnTo>
                  <a:cubicBezTo>
                    <a:pt x="82490" y="276376"/>
                    <a:pt x="136355" y="239714"/>
                    <a:pt x="197412" y="239714"/>
                  </a:cubicBezTo>
                  <a:cubicBezTo>
                    <a:pt x="258468" y="239714"/>
                    <a:pt x="312333" y="276376"/>
                    <a:pt x="334895" y="332920"/>
                  </a:cubicBezTo>
                  <a:lnTo>
                    <a:pt x="336587" y="337010"/>
                  </a:lnTo>
                  <a:cubicBezTo>
                    <a:pt x="372544" y="301335"/>
                    <a:pt x="394823" y="251982"/>
                    <a:pt x="394823" y="197412"/>
                  </a:cubicBezTo>
                  <a:cubicBezTo>
                    <a:pt x="394823" y="88553"/>
                    <a:pt x="306270" y="0"/>
                    <a:pt x="197412" y="0"/>
                  </a:cubicBezTo>
                  <a:cubicBezTo>
                    <a:pt x="88553" y="0"/>
                    <a:pt x="0" y="88553"/>
                    <a:pt x="0" y="197412"/>
                  </a:cubicBezTo>
                  <a:cubicBezTo>
                    <a:pt x="0" y="251982"/>
                    <a:pt x="22279" y="301335"/>
                    <a:pt x="58095" y="337151"/>
                  </a:cubicBezTo>
                  <a:close/>
                  <a:moveTo>
                    <a:pt x="197412" y="42302"/>
                  </a:moveTo>
                  <a:cubicBezTo>
                    <a:pt x="244085" y="42302"/>
                    <a:pt x="282016" y="80234"/>
                    <a:pt x="282016" y="126907"/>
                  </a:cubicBezTo>
                  <a:cubicBezTo>
                    <a:pt x="282016" y="173581"/>
                    <a:pt x="244085" y="211512"/>
                    <a:pt x="197412" y="211512"/>
                  </a:cubicBezTo>
                  <a:cubicBezTo>
                    <a:pt x="150738" y="211512"/>
                    <a:pt x="112807" y="173581"/>
                    <a:pt x="112807" y="126907"/>
                  </a:cubicBezTo>
                  <a:cubicBezTo>
                    <a:pt x="112807" y="80234"/>
                    <a:pt x="150738" y="42302"/>
                    <a:pt x="197412" y="4230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3" name="Vrije vorm: vorm 24">
              <a:extLst>
                <a:ext uri="{FF2B5EF4-FFF2-40B4-BE49-F238E27FC236}">
                  <a16:creationId xmlns:a16="http://schemas.microsoft.com/office/drawing/2014/main" id="{45FFB7D7-4A0F-42EB-89FB-1A5068678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673" y="2269239"/>
              <a:ext cx="141008" cy="141008"/>
            </a:xfrm>
            <a:custGeom>
              <a:avLst/>
              <a:gdLst>
                <a:gd name="T0" fmla="*/ 141008 w 141008"/>
                <a:gd name="T1" fmla="*/ 70504 h 141008"/>
                <a:gd name="T2" fmla="*/ 70504 w 141008"/>
                <a:gd name="T3" fmla="*/ 141008 h 141008"/>
                <a:gd name="T4" fmla="*/ 0 w 141008"/>
                <a:gd name="T5" fmla="*/ 70504 h 141008"/>
                <a:gd name="T6" fmla="*/ 70504 w 141008"/>
                <a:gd name="T7" fmla="*/ 0 h 141008"/>
                <a:gd name="T8" fmla="*/ 141008 w 141008"/>
                <a:gd name="T9" fmla="*/ 70504 h 14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1008" h="141008">
                  <a:moveTo>
                    <a:pt x="141008" y="70504"/>
                  </a:moveTo>
                  <a:cubicBezTo>
                    <a:pt x="141008" y="109442"/>
                    <a:pt x="109442" y="141008"/>
                    <a:pt x="70504" y="141008"/>
                  </a:cubicBezTo>
                  <a:cubicBezTo>
                    <a:pt x="31566" y="141008"/>
                    <a:pt x="0" y="109442"/>
                    <a:pt x="0" y="70504"/>
                  </a:cubicBezTo>
                  <a:cubicBezTo>
                    <a:pt x="0" y="31566"/>
                    <a:pt x="31566" y="0"/>
                    <a:pt x="70504" y="0"/>
                  </a:cubicBezTo>
                  <a:cubicBezTo>
                    <a:pt x="109442" y="0"/>
                    <a:pt x="141008" y="31566"/>
                    <a:pt x="141008" y="7050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4" name="Vrije vorm: vorm 25">
              <a:extLst>
                <a:ext uri="{FF2B5EF4-FFF2-40B4-BE49-F238E27FC236}">
                  <a16:creationId xmlns:a16="http://schemas.microsoft.com/office/drawing/2014/main" id="{155001F5-E040-47F3-9009-E78B7B34E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860" y="2466651"/>
              <a:ext cx="253815" cy="141008"/>
            </a:xfrm>
            <a:custGeom>
              <a:avLst/>
              <a:gdLst>
                <a:gd name="T0" fmla="*/ 252829 w 253814"/>
                <a:gd name="T1" fmla="*/ 84464 h 141008"/>
                <a:gd name="T2" fmla="*/ 128318 w 253814"/>
                <a:gd name="T3" fmla="*/ 0 h 141008"/>
                <a:gd name="T4" fmla="*/ 3807 w 253814"/>
                <a:gd name="T5" fmla="*/ 84323 h 141008"/>
                <a:gd name="T6" fmla="*/ 0 w 253814"/>
                <a:gd name="T7" fmla="*/ 93347 h 141008"/>
                <a:gd name="T8" fmla="*/ 128318 w 253814"/>
                <a:gd name="T9" fmla="*/ 141008 h 141008"/>
                <a:gd name="T10" fmla="*/ 256495 w 253814"/>
                <a:gd name="T11" fmla="*/ 93347 h 141008"/>
                <a:gd name="T12" fmla="*/ 252829 w 253814"/>
                <a:gd name="T13" fmla="*/ 84464 h 14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814" h="141008">
                  <a:moveTo>
                    <a:pt x="252828" y="84464"/>
                  </a:moveTo>
                  <a:cubicBezTo>
                    <a:pt x="232382" y="33137"/>
                    <a:pt x="183452" y="0"/>
                    <a:pt x="128317" y="0"/>
                  </a:cubicBezTo>
                  <a:cubicBezTo>
                    <a:pt x="73183" y="0"/>
                    <a:pt x="24253" y="33137"/>
                    <a:pt x="3807" y="84323"/>
                  </a:cubicBezTo>
                  <a:lnTo>
                    <a:pt x="0" y="93347"/>
                  </a:lnTo>
                  <a:cubicBezTo>
                    <a:pt x="34688" y="122959"/>
                    <a:pt x="79388" y="141008"/>
                    <a:pt x="128317" y="141008"/>
                  </a:cubicBezTo>
                  <a:cubicBezTo>
                    <a:pt x="177247" y="141008"/>
                    <a:pt x="221947" y="122959"/>
                    <a:pt x="256494" y="93347"/>
                  </a:cubicBezTo>
                  <a:lnTo>
                    <a:pt x="252828" y="84464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16" name="Graphic 21">
            <a:extLst>
              <a:ext uri="{FF2B5EF4-FFF2-40B4-BE49-F238E27FC236}">
                <a16:creationId xmlns:a16="http://schemas.microsoft.com/office/drawing/2014/main" id="{E5A8EA7D-C6F2-406A-B993-45759A1D4F86}"/>
              </a:ext>
            </a:extLst>
          </p:cNvPr>
          <p:cNvGrpSpPr>
            <a:grpSpLocks/>
          </p:cNvGrpSpPr>
          <p:nvPr/>
        </p:nvGrpSpPr>
        <p:grpSpPr bwMode="auto">
          <a:xfrm>
            <a:off x="5302250" y="4502150"/>
            <a:ext cx="252413" cy="239713"/>
            <a:chOff x="1531210" y="3009923"/>
            <a:chExt cx="315601" cy="281786"/>
          </a:xfrm>
        </p:grpSpPr>
        <p:sp>
          <p:nvSpPr>
            <p:cNvPr id="17" name="Vrije vorm: vorm 27">
              <a:extLst>
                <a:ext uri="{FF2B5EF4-FFF2-40B4-BE49-F238E27FC236}">
                  <a16:creationId xmlns:a16="http://schemas.microsoft.com/office/drawing/2014/main" id="{7C03A08B-DFEA-4A9E-AEAD-07F6D0121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8" name="Vrije vorm: vorm 28">
              <a:extLst>
                <a:ext uri="{FF2B5EF4-FFF2-40B4-BE49-F238E27FC236}">
                  <a16:creationId xmlns:a16="http://schemas.microsoft.com/office/drawing/2014/main" id="{BADC25E2-16CF-43D7-8393-3AA5D90B3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0" name="Vrije vorm: vorm 29">
              <a:extLst>
                <a:ext uri="{FF2B5EF4-FFF2-40B4-BE49-F238E27FC236}">
                  <a16:creationId xmlns:a16="http://schemas.microsoft.com/office/drawing/2014/main" id="{DDA8AF2A-D422-4CC8-B8BE-41F948782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1" name="Vrije vorm: vorm 30">
              <a:extLst>
                <a:ext uri="{FF2B5EF4-FFF2-40B4-BE49-F238E27FC236}">
                  <a16:creationId xmlns:a16="http://schemas.microsoft.com/office/drawing/2014/main" id="{CA236451-7F65-4162-BE2C-24206D17F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2" name="Vrije vorm: vorm 31">
              <a:extLst>
                <a:ext uri="{FF2B5EF4-FFF2-40B4-BE49-F238E27FC236}">
                  <a16:creationId xmlns:a16="http://schemas.microsoft.com/office/drawing/2014/main" id="{DE57091C-DA4F-4201-8475-C839C89FE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3" name="Vrije vorm: vorm 32">
              <a:extLst>
                <a:ext uri="{FF2B5EF4-FFF2-40B4-BE49-F238E27FC236}">
                  <a16:creationId xmlns:a16="http://schemas.microsoft.com/office/drawing/2014/main" id="{B160D3F2-D8B2-4811-92F9-38E1C995B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4" name="Graphic 42">
            <a:extLst>
              <a:ext uri="{FF2B5EF4-FFF2-40B4-BE49-F238E27FC236}">
                <a16:creationId xmlns:a16="http://schemas.microsoft.com/office/drawing/2014/main" id="{42B6D1DF-EAE6-4594-8FAF-63AE4858D207}"/>
              </a:ext>
            </a:extLst>
          </p:cNvPr>
          <p:cNvGrpSpPr>
            <a:grpSpLocks/>
          </p:cNvGrpSpPr>
          <p:nvPr/>
        </p:nvGrpSpPr>
        <p:grpSpPr bwMode="auto">
          <a:xfrm>
            <a:off x="5345113" y="5000625"/>
            <a:ext cx="160337" cy="280988"/>
            <a:chOff x="3988495" y="3677313"/>
            <a:chExt cx="250946" cy="439155"/>
          </a:xfrm>
        </p:grpSpPr>
        <p:sp>
          <p:nvSpPr>
            <p:cNvPr id="25" name="Vrije vorm: vorm 34">
              <a:extLst>
                <a:ext uri="{FF2B5EF4-FFF2-40B4-BE49-F238E27FC236}">
                  <a16:creationId xmlns:a16="http://schemas.microsoft.com/office/drawing/2014/main" id="{A88C1E0E-FC2F-438D-B8CE-5FD4428A9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677313"/>
              <a:ext cx="250946" cy="47052"/>
            </a:xfrm>
            <a:custGeom>
              <a:avLst/>
              <a:gdLst>
                <a:gd name="T0" fmla="*/ 250946 w 250946"/>
                <a:gd name="T1" fmla="*/ 47052 h 47052"/>
                <a:gd name="T2" fmla="*/ 250946 w 250946"/>
                <a:gd name="T3" fmla="*/ 39210 h 47052"/>
                <a:gd name="T4" fmla="*/ 211736 w 250946"/>
                <a:gd name="T5" fmla="*/ 0 h 47052"/>
                <a:gd name="T6" fmla="*/ 39210 w 250946"/>
                <a:gd name="T7" fmla="*/ 0 h 47052"/>
                <a:gd name="T8" fmla="*/ 0 w 250946"/>
                <a:gd name="T9" fmla="*/ 39210 h 47052"/>
                <a:gd name="T10" fmla="*/ 0 w 250946"/>
                <a:gd name="T11" fmla="*/ 47052 h 47052"/>
                <a:gd name="T12" fmla="*/ 250946 w 250946"/>
                <a:gd name="T13" fmla="*/ 47052 h 470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946" h="47052">
                  <a:moveTo>
                    <a:pt x="250946" y="47052"/>
                  </a:moveTo>
                  <a:lnTo>
                    <a:pt x="250946" y="39210"/>
                  </a:lnTo>
                  <a:cubicBezTo>
                    <a:pt x="250946" y="17566"/>
                    <a:pt x="233380" y="0"/>
                    <a:pt x="211736" y="0"/>
                  </a:cubicBezTo>
                  <a:lnTo>
                    <a:pt x="39210" y="0"/>
                  </a:lnTo>
                  <a:cubicBezTo>
                    <a:pt x="17566" y="0"/>
                    <a:pt x="0" y="17566"/>
                    <a:pt x="0" y="39210"/>
                  </a:cubicBezTo>
                  <a:lnTo>
                    <a:pt x="0" y="47052"/>
                  </a:lnTo>
                  <a:lnTo>
                    <a:pt x="250946" y="47052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6" name="Vrije vorm: vorm 35">
              <a:extLst>
                <a:ext uri="{FF2B5EF4-FFF2-40B4-BE49-F238E27FC236}">
                  <a16:creationId xmlns:a16="http://schemas.microsoft.com/office/drawing/2014/main" id="{8C2708C6-6F30-4F47-9E38-921D78680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4038047"/>
              <a:ext cx="250946" cy="78421"/>
            </a:xfrm>
            <a:custGeom>
              <a:avLst/>
              <a:gdLst>
                <a:gd name="T0" fmla="*/ 0 w 250946"/>
                <a:gd name="T1" fmla="*/ 0 h 78420"/>
                <a:gd name="T2" fmla="*/ 0 w 250946"/>
                <a:gd name="T3" fmla="*/ 39211 h 78420"/>
                <a:gd name="T4" fmla="*/ 39210 w 250946"/>
                <a:gd name="T5" fmla="*/ 78422 h 78420"/>
                <a:gd name="T6" fmla="*/ 211736 w 250946"/>
                <a:gd name="T7" fmla="*/ 78422 h 78420"/>
                <a:gd name="T8" fmla="*/ 250946 w 250946"/>
                <a:gd name="T9" fmla="*/ 39211 h 78420"/>
                <a:gd name="T10" fmla="*/ 250946 w 250946"/>
                <a:gd name="T11" fmla="*/ 0 h 78420"/>
                <a:gd name="T12" fmla="*/ 0 w 250946"/>
                <a:gd name="T13" fmla="*/ 0 h 78420"/>
                <a:gd name="T14" fmla="*/ 125473 w 250946"/>
                <a:gd name="T15" fmla="*/ 54895 h 78420"/>
                <a:gd name="T16" fmla="*/ 101947 w 250946"/>
                <a:gd name="T17" fmla="*/ 31368 h 78420"/>
                <a:gd name="T18" fmla="*/ 125473 w 250946"/>
                <a:gd name="T19" fmla="*/ 7842 h 78420"/>
                <a:gd name="T20" fmla="*/ 148999 w 250946"/>
                <a:gd name="T21" fmla="*/ 31368 h 78420"/>
                <a:gd name="T22" fmla="*/ 125473 w 250946"/>
                <a:gd name="T23" fmla="*/ 54895 h 784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0946" h="78420">
                  <a:moveTo>
                    <a:pt x="0" y="0"/>
                  </a:moveTo>
                  <a:lnTo>
                    <a:pt x="0" y="39210"/>
                  </a:lnTo>
                  <a:cubicBezTo>
                    <a:pt x="0" y="60854"/>
                    <a:pt x="17566" y="78421"/>
                    <a:pt x="39210" y="78421"/>
                  </a:cubicBezTo>
                  <a:lnTo>
                    <a:pt x="211736" y="78421"/>
                  </a:lnTo>
                  <a:cubicBezTo>
                    <a:pt x="233380" y="78421"/>
                    <a:pt x="250946" y="60854"/>
                    <a:pt x="250946" y="39210"/>
                  </a:cubicBezTo>
                  <a:lnTo>
                    <a:pt x="250946" y="0"/>
                  </a:lnTo>
                  <a:lnTo>
                    <a:pt x="0" y="0"/>
                  </a:lnTo>
                  <a:close/>
                  <a:moveTo>
                    <a:pt x="125473" y="54894"/>
                  </a:moveTo>
                  <a:cubicBezTo>
                    <a:pt x="112455" y="54894"/>
                    <a:pt x="101947" y="44386"/>
                    <a:pt x="101947" y="31368"/>
                  </a:cubicBezTo>
                  <a:cubicBezTo>
                    <a:pt x="101947" y="18350"/>
                    <a:pt x="112455" y="7842"/>
                    <a:pt x="125473" y="7842"/>
                  </a:cubicBezTo>
                  <a:cubicBezTo>
                    <a:pt x="138491" y="7842"/>
                    <a:pt x="148999" y="18350"/>
                    <a:pt x="148999" y="31368"/>
                  </a:cubicBezTo>
                  <a:cubicBezTo>
                    <a:pt x="148999" y="44386"/>
                    <a:pt x="138491" y="54894"/>
                    <a:pt x="125473" y="5489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7" name="Vrije vorm: vorm 36">
              <a:extLst>
                <a:ext uri="{FF2B5EF4-FFF2-40B4-BE49-F238E27FC236}">
                  <a16:creationId xmlns:a16="http://schemas.microsoft.com/office/drawing/2014/main" id="{2B4E432F-FEBE-4690-9CF9-2CB17C4D4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126" y="4061574"/>
              <a:ext cx="15684" cy="15684"/>
            </a:xfrm>
            <a:custGeom>
              <a:avLst/>
              <a:gdLst>
                <a:gd name="T0" fmla="*/ 15684 w 15684"/>
                <a:gd name="T1" fmla="*/ 7842 h 15684"/>
                <a:gd name="T2" fmla="*/ 7842 w 15684"/>
                <a:gd name="T3" fmla="*/ 15684 h 15684"/>
                <a:gd name="T4" fmla="*/ 0 w 15684"/>
                <a:gd name="T5" fmla="*/ 7842 h 15684"/>
                <a:gd name="T6" fmla="*/ 7842 w 15684"/>
                <a:gd name="T7" fmla="*/ 0 h 15684"/>
                <a:gd name="T8" fmla="*/ 15684 w 15684"/>
                <a:gd name="T9" fmla="*/ 7842 h 156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84" h="15684">
                  <a:moveTo>
                    <a:pt x="15684" y="7842"/>
                  </a:moveTo>
                  <a:cubicBezTo>
                    <a:pt x="15684" y="12173"/>
                    <a:pt x="12173" y="15684"/>
                    <a:pt x="7842" y="15684"/>
                  </a:cubicBezTo>
                  <a:cubicBezTo>
                    <a:pt x="3511" y="15684"/>
                    <a:pt x="0" y="12173"/>
                    <a:pt x="0" y="7842"/>
                  </a:cubicBezTo>
                  <a:cubicBezTo>
                    <a:pt x="0" y="3511"/>
                    <a:pt x="3511" y="0"/>
                    <a:pt x="7842" y="0"/>
                  </a:cubicBezTo>
                  <a:cubicBezTo>
                    <a:pt x="12173" y="0"/>
                    <a:pt x="15684" y="3511"/>
                    <a:pt x="15684" y="784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8" name="Vrije vorm: vorm 37">
              <a:extLst>
                <a:ext uri="{FF2B5EF4-FFF2-40B4-BE49-F238E27FC236}">
                  <a16:creationId xmlns:a16="http://schemas.microsoft.com/office/drawing/2014/main" id="{5DF24EE3-DBBE-4E8F-A139-709C53FBC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740049"/>
              <a:ext cx="250946" cy="282314"/>
            </a:xfrm>
            <a:custGeom>
              <a:avLst/>
              <a:gdLst>
                <a:gd name="T0" fmla="*/ 250946 w 250946"/>
                <a:gd name="T1" fmla="*/ 0 h 282313"/>
                <a:gd name="T2" fmla="*/ 0 w 250946"/>
                <a:gd name="T3" fmla="*/ 0 h 282313"/>
                <a:gd name="T4" fmla="*/ 0 w 250946"/>
                <a:gd name="T5" fmla="*/ 282315 h 282313"/>
                <a:gd name="T6" fmla="*/ 250946 w 250946"/>
                <a:gd name="T7" fmla="*/ 282315 h 282313"/>
                <a:gd name="T8" fmla="*/ 250946 w 250946"/>
                <a:gd name="T9" fmla="*/ 0 h 2823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946" h="282313">
                  <a:moveTo>
                    <a:pt x="250946" y="0"/>
                  </a:moveTo>
                  <a:lnTo>
                    <a:pt x="0" y="0"/>
                  </a:lnTo>
                  <a:lnTo>
                    <a:pt x="0" y="282314"/>
                  </a:lnTo>
                  <a:lnTo>
                    <a:pt x="250946" y="282314"/>
                  </a:lnTo>
                  <a:lnTo>
                    <a:pt x="250946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9" name="Graphic 19">
            <a:extLst>
              <a:ext uri="{FF2B5EF4-FFF2-40B4-BE49-F238E27FC236}">
                <a16:creationId xmlns:a16="http://schemas.microsoft.com/office/drawing/2014/main" id="{B2A0B44F-873B-4289-A1F5-DF80E513920E}"/>
              </a:ext>
            </a:extLst>
          </p:cNvPr>
          <p:cNvGrpSpPr>
            <a:grpSpLocks/>
          </p:cNvGrpSpPr>
          <p:nvPr/>
        </p:nvGrpSpPr>
        <p:grpSpPr bwMode="auto">
          <a:xfrm>
            <a:off x="5349875" y="3265488"/>
            <a:ext cx="231775" cy="233362"/>
            <a:chOff x="6536777" y="2228294"/>
            <a:chExt cx="363907" cy="363907"/>
          </a:xfrm>
        </p:grpSpPr>
        <p:sp>
          <p:nvSpPr>
            <p:cNvPr id="30" name="Vrije vorm: vorm 52">
              <a:extLst>
                <a:ext uri="{FF2B5EF4-FFF2-40B4-BE49-F238E27FC236}">
                  <a16:creationId xmlns:a16="http://schemas.microsoft.com/office/drawing/2014/main" id="{CB0555AF-A23C-4377-BCB4-E295BE73D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2518" y="2228294"/>
              <a:ext cx="77980" cy="77980"/>
            </a:xfrm>
            <a:custGeom>
              <a:avLst/>
              <a:gdLst>
                <a:gd name="T0" fmla="*/ 77980 w 77980"/>
                <a:gd name="T1" fmla="*/ 38990 h 77980"/>
                <a:gd name="T2" fmla="*/ 38990 w 77980"/>
                <a:gd name="T3" fmla="*/ 77980 h 77980"/>
                <a:gd name="T4" fmla="*/ 0 w 77980"/>
                <a:gd name="T5" fmla="*/ 38990 h 77980"/>
                <a:gd name="T6" fmla="*/ 38990 w 77980"/>
                <a:gd name="T7" fmla="*/ 0 h 77980"/>
                <a:gd name="T8" fmla="*/ 77980 w 77980"/>
                <a:gd name="T9" fmla="*/ 38990 h 779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980" h="77980">
                  <a:moveTo>
                    <a:pt x="77980" y="38990"/>
                  </a:moveTo>
                  <a:cubicBezTo>
                    <a:pt x="77980" y="60524"/>
                    <a:pt x="60524" y="77980"/>
                    <a:pt x="38990" y="77980"/>
                  </a:cubicBezTo>
                  <a:cubicBezTo>
                    <a:pt x="17456" y="77980"/>
                    <a:pt x="0" y="60524"/>
                    <a:pt x="0" y="38990"/>
                  </a:cubicBezTo>
                  <a:cubicBezTo>
                    <a:pt x="0" y="17456"/>
                    <a:pt x="17456" y="0"/>
                    <a:pt x="38990" y="0"/>
                  </a:cubicBezTo>
                  <a:cubicBezTo>
                    <a:pt x="60524" y="0"/>
                    <a:pt x="77980" y="17456"/>
                    <a:pt x="77980" y="3899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1" name="Vrije vorm: vorm 53">
              <a:extLst>
                <a:ext uri="{FF2B5EF4-FFF2-40B4-BE49-F238E27FC236}">
                  <a16:creationId xmlns:a16="http://schemas.microsoft.com/office/drawing/2014/main" id="{EB8621A7-B28C-4CA9-AED4-8F6BCA222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695" y="2319271"/>
              <a:ext cx="142963" cy="272930"/>
            </a:xfrm>
            <a:custGeom>
              <a:avLst/>
              <a:gdLst>
                <a:gd name="T0" fmla="*/ 129009 w 142963"/>
                <a:gd name="T1" fmla="*/ 15206 h 272930"/>
                <a:gd name="T2" fmla="*/ 109903 w 142963"/>
                <a:gd name="T3" fmla="*/ 0 h 272930"/>
                <a:gd name="T4" fmla="*/ 39721 w 142963"/>
                <a:gd name="T5" fmla="*/ 0 h 272930"/>
                <a:gd name="T6" fmla="*/ 20746 w 142963"/>
                <a:gd name="T7" fmla="*/ 15206 h 272930"/>
                <a:gd name="T8" fmla="*/ 471 w 142963"/>
                <a:gd name="T9" fmla="*/ 106183 h 272930"/>
                <a:gd name="T10" fmla="*/ 4240 w 142963"/>
                <a:gd name="T11" fmla="*/ 122559 h 272930"/>
                <a:gd name="T12" fmla="*/ 19577 w 142963"/>
                <a:gd name="T13" fmla="*/ 129967 h 272930"/>
                <a:gd name="T14" fmla="*/ 23476 w 142963"/>
                <a:gd name="T15" fmla="*/ 129967 h 272930"/>
                <a:gd name="T16" fmla="*/ 35952 w 142963"/>
                <a:gd name="T17" fmla="*/ 266952 h 272930"/>
                <a:gd name="T18" fmla="*/ 42321 w 142963"/>
                <a:gd name="T19" fmla="*/ 272930 h 272930"/>
                <a:gd name="T20" fmla="*/ 107304 w 142963"/>
                <a:gd name="T21" fmla="*/ 272930 h 272930"/>
                <a:gd name="T22" fmla="*/ 113802 w 142963"/>
                <a:gd name="T23" fmla="*/ 266952 h 272930"/>
                <a:gd name="T24" fmla="*/ 126279 w 142963"/>
                <a:gd name="T25" fmla="*/ 129967 h 272930"/>
                <a:gd name="T26" fmla="*/ 130178 w 142963"/>
                <a:gd name="T27" fmla="*/ 129967 h 272930"/>
                <a:gd name="T28" fmla="*/ 145384 w 142963"/>
                <a:gd name="T29" fmla="*/ 122689 h 272930"/>
                <a:gd name="T30" fmla="*/ 149153 w 142963"/>
                <a:gd name="T31" fmla="*/ 106313 h 272930"/>
                <a:gd name="T32" fmla="*/ 129009 w 142963"/>
                <a:gd name="T33" fmla="*/ 15206 h 2729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2963" h="272930">
                  <a:moveTo>
                    <a:pt x="129009" y="15206"/>
                  </a:moveTo>
                  <a:cubicBezTo>
                    <a:pt x="126929" y="6238"/>
                    <a:pt x="119131" y="0"/>
                    <a:pt x="109903" y="0"/>
                  </a:cubicBezTo>
                  <a:lnTo>
                    <a:pt x="39721" y="0"/>
                  </a:lnTo>
                  <a:cubicBezTo>
                    <a:pt x="30624" y="0"/>
                    <a:pt x="22696" y="6238"/>
                    <a:pt x="20746" y="15206"/>
                  </a:cubicBezTo>
                  <a:lnTo>
                    <a:pt x="471" y="106183"/>
                  </a:lnTo>
                  <a:cubicBezTo>
                    <a:pt x="-828" y="112031"/>
                    <a:pt x="601" y="118010"/>
                    <a:pt x="4240" y="122559"/>
                  </a:cubicBezTo>
                  <a:cubicBezTo>
                    <a:pt x="8139" y="127237"/>
                    <a:pt x="13598" y="129967"/>
                    <a:pt x="19577" y="129967"/>
                  </a:cubicBezTo>
                  <a:lnTo>
                    <a:pt x="23476" y="129967"/>
                  </a:lnTo>
                  <a:lnTo>
                    <a:pt x="35952" y="266952"/>
                  </a:lnTo>
                  <a:cubicBezTo>
                    <a:pt x="36212" y="270331"/>
                    <a:pt x="38942" y="272930"/>
                    <a:pt x="42321" y="272930"/>
                  </a:cubicBezTo>
                  <a:lnTo>
                    <a:pt x="107304" y="272930"/>
                  </a:lnTo>
                  <a:cubicBezTo>
                    <a:pt x="110683" y="272930"/>
                    <a:pt x="113413" y="270331"/>
                    <a:pt x="113802" y="266952"/>
                  </a:cubicBezTo>
                  <a:lnTo>
                    <a:pt x="126279" y="129967"/>
                  </a:lnTo>
                  <a:lnTo>
                    <a:pt x="130178" y="129967"/>
                  </a:lnTo>
                  <a:cubicBezTo>
                    <a:pt x="136157" y="129967"/>
                    <a:pt x="141615" y="127237"/>
                    <a:pt x="145384" y="122689"/>
                  </a:cubicBezTo>
                  <a:cubicBezTo>
                    <a:pt x="149153" y="118010"/>
                    <a:pt x="150453" y="112031"/>
                    <a:pt x="149153" y="106313"/>
                  </a:cubicBezTo>
                  <a:lnTo>
                    <a:pt x="129009" y="15206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2" name="Vrije vorm: vorm 54">
              <a:extLst>
                <a:ext uri="{FF2B5EF4-FFF2-40B4-BE49-F238E27FC236}">
                  <a16:creationId xmlns:a16="http://schemas.microsoft.com/office/drawing/2014/main" id="{5CBC972E-2A5A-4C3F-A292-B5585DDCD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85" y="2228294"/>
              <a:ext cx="194950" cy="363907"/>
            </a:xfrm>
            <a:custGeom>
              <a:avLst/>
              <a:gdLst>
                <a:gd name="T0" fmla="*/ 123468 w 194950"/>
                <a:gd name="T1" fmla="*/ 90977 h 363907"/>
                <a:gd name="T2" fmla="*/ 175455 w 194950"/>
                <a:gd name="T3" fmla="*/ 90977 h 363907"/>
                <a:gd name="T4" fmla="*/ 194950 w 194950"/>
                <a:gd name="T5" fmla="*/ 71482 h 363907"/>
                <a:gd name="T6" fmla="*/ 194950 w 194950"/>
                <a:gd name="T7" fmla="*/ 19495 h 363907"/>
                <a:gd name="T8" fmla="*/ 175455 w 194950"/>
                <a:gd name="T9" fmla="*/ 0 h 363907"/>
                <a:gd name="T10" fmla="*/ 123468 w 194950"/>
                <a:gd name="T11" fmla="*/ 0 h 363907"/>
                <a:gd name="T12" fmla="*/ 103973 w 194950"/>
                <a:gd name="T13" fmla="*/ 19495 h 363907"/>
                <a:gd name="T14" fmla="*/ 103973 w 194950"/>
                <a:gd name="T15" fmla="*/ 38990 h 363907"/>
                <a:gd name="T16" fmla="*/ 45488 w 194950"/>
                <a:gd name="T17" fmla="*/ 38990 h 363907"/>
                <a:gd name="T18" fmla="*/ 38990 w 194950"/>
                <a:gd name="T19" fmla="*/ 45488 h 363907"/>
                <a:gd name="T20" fmla="*/ 38990 w 194950"/>
                <a:gd name="T21" fmla="*/ 175455 h 363907"/>
                <a:gd name="T22" fmla="*/ 6498 w 194950"/>
                <a:gd name="T23" fmla="*/ 175455 h 363907"/>
                <a:gd name="T24" fmla="*/ 0 w 194950"/>
                <a:gd name="T25" fmla="*/ 181954 h 363907"/>
                <a:gd name="T26" fmla="*/ 6498 w 194950"/>
                <a:gd name="T27" fmla="*/ 188452 h 363907"/>
                <a:gd name="T28" fmla="*/ 38990 w 194950"/>
                <a:gd name="T29" fmla="*/ 188452 h 363907"/>
                <a:gd name="T30" fmla="*/ 38990 w 194950"/>
                <a:gd name="T31" fmla="*/ 318419 h 363907"/>
                <a:gd name="T32" fmla="*/ 45488 w 194950"/>
                <a:gd name="T33" fmla="*/ 324917 h 363907"/>
                <a:gd name="T34" fmla="*/ 103973 w 194950"/>
                <a:gd name="T35" fmla="*/ 324917 h 363907"/>
                <a:gd name="T36" fmla="*/ 103973 w 194950"/>
                <a:gd name="T37" fmla="*/ 344412 h 363907"/>
                <a:gd name="T38" fmla="*/ 123468 w 194950"/>
                <a:gd name="T39" fmla="*/ 363907 h 363907"/>
                <a:gd name="T40" fmla="*/ 175455 w 194950"/>
                <a:gd name="T41" fmla="*/ 363907 h 363907"/>
                <a:gd name="T42" fmla="*/ 194950 w 194950"/>
                <a:gd name="T43" fmla="*/ 344412 h 363907"/>
                <a:gd name="T44" fmla="*/ 194950 w 194950"/>
                <a:gd name="T45" fmla="*/ 292425 h 363907"/>
                <a:gd name="T46" fmla="*/ 175455 w 194950"/>
                <a:gd name="T47" fmla="*/ 272930 h 363907"/>
                <a:gd name="T48" fmla="*/ 123468 w 194950"/>
                <a:gd name="T49" fmla="*/ 272930 h 363907"/>
                <a:gd name="T50" fmla="*/ 103973 w 194950"/>
                <a:gd name="T51" fmla="*/ 292425 h 363907"/>
                <a:gd name="T52" fmla="*/ 103973 w 194950"/>
                <a:gd name="T53" fmla="*/ 311920 h 363907"/>
                <a:gd name="T54" fmla="*/ 51987 w 194950"/>
                <a:gd name="T55" fmla="*/ 311920 h 363907"/>
                <a:gd name="T56" fmla="*/ 51987 w 194950"/>
                <a:gd name="T57" fmla="*/ 188452 h 363907"/>
                <a:gd name="T58" fmla="*/ 103973 w 194950"/>
                <a:gd name="T59" fmla="*/ 188452 h 363907"/>
                <a:gd name="T60" fmla="*/ 103973 w 194950"/>
                <a:gd name="T61" fmla="*/ 207947 h 363907"/>
                <a:gd name="T62" fmla="*/ 123468 w 194950"/>
                <a:gd name="T63" fmla="*/ 227442 h 363907"/>
                <a:gd name="T64" fmla="*/ 175455 w 194950"/>
                <a:gd name="T65" fmla="*/ 227442 h 363907"/>
                <a:gd name="T66" fmla="*/ 194950 w 194950"/>
                <a:gd name="T67" fmla="*/ 207947 h 363907"/>
                <a:gd name="T68" fmla="*/ 194950 w 194950"/>
                <a:gd name="T69" fmla="*/ 155960 h 363907"/>
                <a:gd name="T70" fmla="*/ 175455 w 194950"/>
                <a:gd name="T71" fmla="*/ 136465 h 363907"/>
                <a:gd name="T72" fmla="*/ 123468 w 194950"/>
                <a:gd name="T73" fmla="*/ 136465 h 363907"/>
                <a:gd name="T74" fmla="*/ 103973 w 194950"/>
                <a:gd name="T75" fmla="*/ 155960 h 363907"/>
                <a:gd name="T76" fmla="*/ 103973 w 194950"/>
                <a:gd name="T77" fmla="*/ 175455 h 363907"/>
                <a:gd name="T78" fmla="*/ 51987 w 194950"/>
                <a:gd name="T79" fmla="*/ 175455 h 363907"/>
                <a:gd name="T80" fmla="*/ 51987 w 194950"/>
                <a:gd name="T81" fmla="*/ 51987 h 363907"/>
                <a:gd name="T82" fmla="*/ 103973 w 194950"/>
                <a:gd name="T83" fmla="*/ 51987 h 363907"/>
                <a:gd name="T84" fmla="*/ 103973 w 194950"/>
                <a:gd name="T85" fmla="*/ 71482 h 363907"/>
                <a:gd name="T86" fmla="*/ 123468 w 194950"/>
                <a:gd name="T87" fmla="*/ 90977 h 36390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4950" h="363907">
                  <a:moveTo>
                    <a:pt x="123468" y="90977"/>
                  </a:moveTo>
                  <a:lnTo>
                    <a:pt x="175455" y="90977"/>
                  </a:lnTo>
                  <a:cubicBezTo>
                    <a:pt x="186242" y="90977"/>
                    <a:pt x="194950" y="82269"/>
                    <a:pt x="194950" y="71482"/>
                  </a:cubicBezTo>
                  <a:lnTo>
                    <a:pt x="194950" y="19495"/>
                  </a:lnTo>
                  <a:cubicBezTo>
                    <a:pt x="194950" y="8708"/>
                    <a:pt x="186242" y="0"/>
                    <a:pt x="175455" y="0"/>
                  </a:cubicBezTo>
                  <a:lnTo>
                    <a:pt x="123468" y="0"/>
                  </a:lnTo>
                  <a:cubicBezTo>
                    <a:pt x="112681" y="0"/>
                    <a:pt x="103973" y="8708"/>
                    <a:pt x="103973" y="19495"/>
                  </a:cubicBezTo>
                  <a:lnTo>
                    <a:pt x="103973" y="38990"/>
                  </a:lnTo>
                  <a:lnTo>
                    <a:pt x="45488" y="38990"/>
                  </a:lnTo>
                  <a:cubicBezTo>
                    <a:pt x="41849" y="38990"/>
                    <a:pt x="38990" y="41849"/>
                    <a:pt x="38990" y="45488"/>
                  </a:cubicBezTo>
                  <a:lnTo>
                    <a:pt x="38990" y="175455"/>
                  </a:lnTo>
                  <a:lnTo>
                    <a:pt x="6498" y="175455"/>
                  </a:lnTo>
                  <a:cubicBezTo>
                    <a:pt x="2859" y="175455"/>
                    <a:pt x="0" y="178314"/>
                    <a:pt x="0" y="181954"/>
                  </a:cubicBezTo>
                  <a:cubicBezTo>
                    <a:pt x="0" y="185593"/>
                    <a:pt x="2859" y="188452"/>
                    <a:pt x="6498" y="188452"/>
                  </a:cubicBezTo>
                  <a:lnTo>
                    <a:pt x="38990" y="188452"/>
                  </a:lnTo>
                  <a:lnTo>
                    <a:pt x="38990" y="318419"/>
                  </a:lnTo>
                  <a:cubicBezTo>
                    <a:pt x="38990" y="322058"/>
                    <a:pt x="41849" y="324917"/>
                    <a:pt x="45488" y="324917"/>
                  </a:cubicBezTo>
                  <a:lnTo>
                    <a:pt x="103973" y="324917"/>
                  </a:lnTo>
                  <a:lnTo>
                    <a:pt x="103973" y="344412"/>
                  </a:lnTo>
                  <a:cubicBezTo>
                    <a:pt x="103973" y="355199"/>
                    <a:pt x="112681" y="363907"/>
                    <a:pt x="123468" y="363907"/>
                  </a:cubicBezTo>
                  <a:lnTo>
                    <a:pt x="175455" y="363907"/>
                  </a:lnTo>
                  <a:cubicBezTo>
                    <a:pt x="186242" y="363907"/>
                    <a:pt x="194950" y="355199"/>
                    <a:pt x="194950" y="344412"/>
                  </a:cubicBezTo>
                  <a:lnTo>
                    <a:pt x="194950" y="292425"/>
                  </a:lnTo>
                  <a:cubicBezTo>
                    <a:pt x="194950" y="281638"/>
                    <a:pt x="186242" y="272930"/>
                    <a:pt x="175455" y="272930"/>
                  </a:cubicBezTo>
                  <a:lnTo>
                    <a:pt x="123468" y="272930"/>
                  </a:lnTo>
                  <a:cubicBezTo>
                    <a:pt x="112681" y="272930"/>
                    <a:pt x="103973" y="281638"/>
                    <a:pt x="103973" y="292425"/>
                  </a:cubicBezTo>
                  <a:lnTo>
                    <a:pt x="103973" y="311920"/>
                  </a:lnTo>
                  <a:lnTo>
                    <a:pt x="51987" y="311920"/>
                  </a:lnTo>
                  <a:lnTo>
                    <a:pt x="51987" y="188452"/>
                  </a:lnTo>
                  <a:lnTo>
                    <a:pt x="103973" y="188452"/>
                  </a:lnTo>
                  <a:lnTo>
                    <a:pt x="103973" y="207947"/>
                  </a:lnTo>
                  <a:cubicBezTo>
                    <a:pt x="103973" y="218734"/>
                    <a:pt x="112681" y="227442"/>
                    <a:pt x="123468" y="227442"/>
                  </a:cubicBezTo>
                  <a:lnTo>
                    <a:pt x="175455" y="227442"/>
                  </a:lnTo>
                  <a:cubicBezTo>
                    <a:pt x="186242" y="227442"/>
                    <a:pt x="194950" y="218734"/>
                    <a:pt x="194950" y="207947"/>
                  </a:cubicBezTo>
                  <a:lnTo>
                    <a:pt x="194950" y="155960"/>
                  </a:lnTo>
                  <a:cubicBezTo>
                    <a:pt x="194950" y="145173"/>
                    <a:pt x="186242" y="136465"/>
                    <a:pt x="175455" y="136465"/>
                  </a:cubicBezTo>
                  <a:lnTo>
                    <a:pt x="123468" y="136465"/>
                  </a:lnTo>
                  <a:cubicBezTo>
                    <a:pt x="112681" y="136465"/>
                    <a:pt x="103973" y="145173"/>
                    <a:pt x="103973" y="155960"/>
                  </a:cubicBezTo>
                  <a:lnTo>
                    <a:pt x="103973" y="175455"/>
                  </a:lnTo>
                  <a:lnTo>
                    <a:pt x="51987" y="175455"/>
                  </a:lnTo>
                  <a:lnTo>
                    <a:pt x="51987" y="51987"/>
                  </a:lnTo>
                  <a:lnTo>
                    <a:pt x="103973" y="51987"/>
                  </a:lnTo>
                  <a:lnTo>
                    <a:pt x="103973" y="71482"/>
                  </a:lnTo>
                  <a:cubicBezTo>
                    <a:pt x="103973" y="82269"/>
                    <a:pt x="112811" y="90977"/>
                    <a:pt x="123468" y="9097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3" name="Graphic 41">
            <a:extLst>
              <a:ext uri="{FF2B5EF4-FFF2-40B4-BE49-F238E27FC236}">
                <a16:creationId xmlns:a16="http://schemas.microsoft.com/office/drawing/2014/main" id="{7996324E-76B4-4FF2-B158-71DA4EFCC785}"/>
              </a:ext>
            </a:extLst>
          </p:cNvPr>
          <p:cNvGrpSpPr>
            <a:grpSpLocks/>
          </p:cNvGrpSpPr>
          <p:nvPr/>
        </p:nvGrpSpPr>
        <p:grpSpPr bwMode="auto">
          <a:xfrm>
            <a:off x="5340350" y="3732213"/>
            <a:ext cx="220663" cy="279400"/>
            <a:chOff x="4584317" y="3677312"/>
            <a:chExt cx="345051" cy="439156"/>
          </a:xfrm>
        </p:grpSpPr>
        <p:sp>
          <p:nvSpPr>
            <p:cNvPr id="34" name="Vrije vorm: vorm 56">
              <a:extLst>
                <a:ext uri="{FF2B5EF4-FFF2-40B4-BE49-F238E27FC236}">
                  <a16:creationId xmlns:a16="http://schemas.microsoft.com/office/drawing/2014/main" id="{EA8E0687-7EBA-4A85-8516-875077F3B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5" name="Vrije vorm: vorm 57">
              <a:extLst>
                <a:ext uri="{FF2B5EF4-FFF2-40B4-BE49-F238E27FC236}">
                  <a16:creationId xmlns:a16="http://schemas.microsoft.com/office/drawing/2014/main" id="{9D5330FF-75BC-4FBF-9F0F-94352F4DE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43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1380227" y="2084771"/>
            <a:ext cx="9973572" cy="3827170"/>
          </a:xfrm>
          <a:ln w="57150" cap="sq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5" name="Tijdelijke aanduiding voor afbeelding 10"/>
          <p:cNvSpPr>
            <a:spLocks noGrp="1"/>
          </p:cNvSpPr>
          <p:nvPr>
            <p:ph type="pic" sz="quarter" idx="15"/>
          </p:nvPr>
        </p:nvSpPr>
        <p:spPr>
          <a:xfrm>
            <a:off x="838200" y="1897660"/>
            <a:ext cx="3750273" cy="3750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0"/>
          </p:nvPr>
        </p:nvSpPr>
        <p:spPr>
          <a:xfrm>
            <a:off x="5798388" y="2643815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5798388" y="4445429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5798388" y="4936857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5798388" y="3190855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lang="nl-NL" sz="20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5798388" y="3677478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40680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8" y="1825625"/>
            <a:ext cx="5931858" cy="484159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1858" h="484159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31858" y="4841596"/>
                </a:lnTo>
                <a:cubicBezTo>
                  <a:pt x="3452736" y="4485623"/>
                  <a:pt x="1999324" y="4437996"/>
                  <a:pt x="0" y="441166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352709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484404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11">
            <a:extLst>
              <a:ext uri="{FF2B5EF4-FFF2-40B4-BE49-F238E27FC236}">
                <a16:creationId xmlns:a16="http://schemas.microsoft.com/office/drawing/2014/main" id="{5EC8CACB-C168-46F6-9427-7E9B429C7C34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A27911EF-9DC0-4AC9-AD2C-0670EE0C1A2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-1588" y="2"/>
            <a:ext cx="12203113" cy="5315661"/>
          </a:xfrm>
          <a:custGeom>
            <a:avLst/>
            <a:gdLst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6010954"/>
              <a:gd name="connsiteX1" fmla="*/ 12193588 w 12193588"/>
              <a:gd name="connsiteY1" fmla="*/ 0 h 6010954"/>
              <a:gd name="connsiteX2" fmla="*/ 12193588 w 12193588"/>
              <a:gd name="connsiteY2" fmla="*/ 0 h 6010954"/>
              <a:gd name="connsiteX3" fmla="*/ 12193588 w 12193588"/>
              <a:gd name="connsiteY3" fmla="*/ 5978525 h 6010954"/>
              <a:gd name="connsiteX4" fmla="*/ 0 w 12193588"/>
              <a:gd name="connsiteY4" fmla="*/ 6010954 h 6010954"/>
              <a:gd name="connsiteX5" fmla="*/ 0 w 12193588"/>
              <a:gd name="connsiteY5" fmla="*/ 0 h 6010954"/>
              <a:gd name="connsiteX0" fmla="*/ 0 w 12193588"/>
              <a:gd name="connsiteY0" fmla="*/ 0 h 6021764"/>
              <a:gd name="connsiteX1" fmla="*/ 12193588 w 12193588"/>
              <a:gd name="connsiteY1" fmla="*/ 0 h 6021764"/>
              <a:gd name="connsiteX2" fmla="*/ 12193588 w 12193588"/>
              <a:gd name="connsiteY2" fmla="*/ 0 h 6021764"/>
              <a:gd name="connsiteX3" fmla="*/ 12184063 w 12193588"/>
              <a:gd name="connsiteY3" fmla="*/ 6021764 h 6021764"/>
              <a:gd name="connsiteX4" fmla="*/ 0 w 12193588"/>
              <a:gd name="connsiteY4" fmla="*/ 6010954 h 6021764"/>
              <a:gd name="connsiteX5" fmla="*/ 0 w 12193588"/>
              <a:gd name="connsiteY5" fmla="*/ 0 h 6021764"/>
              <a:gd name="connsiteX0" fmla="*/ 0 w 12203113"/>
              <a:gd name="connsiteY0" fmla="*/ 0 h 6032574"/>
              <a:gd name="connsiteX1" fmla="*/ 12193588 w 12203113"/>
              <a:gd name="connsiteY1" fmla="*/ 0 h 6032574"/>
              <a:gd name="connsiteX2" fmla="*/ 12193588 w 12203113"/>
              <a:gd name="connsiteY2" fmla="*/ 0 h 6032574"/>
              <a:gd name="connsiteX3" fmla="*/ 12203113 w 12203113"/>
              <a:gd name="connsiteY3" fmla="*/ 6032574 h 6032574"/>
              <a:gd name="connsiteX4" fmla="*/ 0 w 12203113"/>
              <a:gd name="connsiteY4" fmla="*/ 6010954 h 6032574"/>
              <a:gd name="connsiteX5" fmla="*/ 0 w 12203113"/>
              <a:gd name="connsiteY5" fmla="*/ 0 h 603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3113" h="6032574">
                <a:moveTo>
                  <a:pt x="0" y="0"/>
                </a:moveTo>
                <a:lnTo>
                  <a:pt x="12193588" y="0"/>
                </a:lnTo>
                <a:lnTo>
                  <a:pt x="12193588" y="0"/>
                </a:lnTo>
                <a:lnTo>
                  <a:pt x="12203113" y="6032574"/>
                </a:lnTo>
                <a:cubicBezTo>
                  <a:pt x="9346283" y="5877299"/>
                  <a:pt x="4918543" y="5726282"/>
                  <a:pt x="0" y="601095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5" name="Titel 5"/>
          <p:cNvSpPr>
            <a:spLocks noGrp="1"/>
          </p:cNvSpPr>
          <p:nvPr>
            <p:ph type="title"/>
          </p:nvPr>
        </p:nvSpPr>
        <p:spPr>
          <a:xfrm>
            <a:off x="6410324" y="1734393"/>
            <a:ext cx="5781676" cy="1835027"/>
          </a:xfrm>
          <a:solidFill>
            <a:schemeClr val="bg1">
              <a:alpha val="50000"/>
            </a:schemeClr>
          </a:solidFill>
        </p:spPr>
        <p:txBody>
          <a:bodyPr lIns="72000" tIns="360000" rIns="540000" bIns="360000">
            <a:spAutoFit/>
          </a:bodyPr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72388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838200" y="3968875"/>
            <a:ext cx="3419475" cy="2016125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7955286" y="1820863"/>
            <a:ext cx="3419475" cy="201612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ijdelijke aanduiding voor tekst 2"/>
          <p:cNvSpPr>
            <a:spLocks noGrp="1"/>
          </p:cNvSpPr>
          <p:nvPr>
            <p:ph type="body" sz="quarter" idx="25"/>
          </p:nvPr>
        </p:nvSpPr>
        <p:spPr>
          <a:xfrm>
            <a:off x="7955286" y="3968875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4396743" y="1820863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1828121767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5774267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921810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839788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968256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3962031" y="1820863"/>
            <a:ext cx="2133969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4"/>
          </p:nvPr>
        </p:nvSpPr>
        <p:spPr>
          <a:xfrm>
            <a:off x="6251575" y="1820863"/>
            <a:ext cx="5100638" cy="416401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sz="quarter" idx="25"/>
          </p:nvPr>
        </p:nvSpPr>
        <p:spPr>
          <a:xfrm>
            <a:off x="4415363" y="3968750"/>
            <a:ext cx="1680637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76943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CEB9DD81-7DEE-48E2-9565-00E323E1D15F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1" name="Rechthoek 1">
            <a:extLst>
              <a:ext uri="{FF2B5EF4-FFF2-40B4-BE49-F238E27FC236}">
                <a16:creationId xmlns:a16="http://schemas.microsoft.com/office/drawing/2014/main" id="{E7859903-84B7-452E-B278-4E448EB5DD38}"/>
              </a:ext>
            </a:extLst>
          </p:cNvPr>
          <p:cNvSpPr/>
          <p:nvPr/>
        </p:nvSpPr>
        <p:spPr>
          <a:xfrm>
            <a:off x="0" y="436563"/>
            <a:ext cx="546100" cy="708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2" name="Rechte verbindingslijn 14">
            <a:extLst>
              <a:ext uri="{FF2B5EF4-FFF2-40B4-BE49-F238E27FC236}">
                <a16:creationId xmlns:a16="http://schemas.microsoft.com/office/drawing/2014/main" id="{9FA2B4D1-FD3D-46F4-BB2B-5ADC2844A2A8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9552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Autofit/>
          </a:bodyPr>
          <a:lstStyle>
            <a:lvl1pPr marL="0" indent="0" algn="ctr">
              <a:buNone/>
              <a:defRPr sz="2400" b="0" baseline="0"/>
            </a:lvl1pPr>
          </a:lstStyle>
          <a:p>
            <a:pPr lvl="0"/>
            <a:r>
              <a:rPr lang="en-US" noProof="0"/>
              <a:t>Click icon to add media</a:t>
            </a:r>
            <a:endParaRPr lang="nl-BE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1"/>
          </p:nvPr>
        </p:nvSpPr>
        <p:spPr>
          <a:xfrm>
            <a:off x="5457801" y="2793184"/>
            <a:ext cx="1187450" cy="118745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2"/>
          </p:nvPr>
        </p:nvSpPr>
        <p:spPr>
          <a:xfrm>
            <a:off x="420285" y="3386909"/>
            <a:ext cx="4854575" cy="36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3"/>
          </p:nvPr>
        </p:nvSpPr>
        <p:spPr>
          <a:xfrm>
            <a:off x="6828193" y="3386909"/>
            <a:ext cx="4854575" cy="36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5514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aphic 8">
            <a:extLst>
              <a:ext uri="{FF2B5EF4-FFF2-40B4-BE49-F238E27FC236}">
                <a16:creationId xmlns:a16="http://schemas.microsoft.com/office/drawing/2014/main" id="{CCBFED92-4FD0-4043-9366-ABFEE1E7E1E8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4470400"/>
            <a:ext cx="239712" cy="239713"/>
            <a:chOff x="2336766" y="2212836"/>
            <a:chExt cx="394823" cy="394823"/>
          </a:xfrm>
        </p:grpSpPr>
        <p:sp>
          <p:nvSpPr>
            <p:cNvPr id="17" name="Vrije vorm: vorm 23">
              <a:extLst>
                <a:ext uri="{FF2B5EF4-FFF2-40B4-BE49-F238E27FC236}">
                  <a16:creationId xmlns:a16="http://schemas.microsoft.com/office/drawing/2014/main" id="{EAF3C7CF-FD63-4ED0-A595-71AAFF01D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766" y="2212836"/>
              <a:ext cx="394823" cy="324319"/>
            </a:xfrm>
            <a:custGeom>
              <a:avLst/>
              <a:gdLst>
                <a:gd name="T0" fmla="*/ 58095 w 394823"/>
                <a:gd name="T1" fmla="*/ 337152 h 324318"/>
                <a:gd name="T2" fmla="*/ 59928 w 394823"/>
                <a:gd name="T3" fmla="*/ 332921 h 324318"/>
                <a:gd name="T4" fmla="*/ 197412 w 394823"/>
                <a:gd name="T5" fmla="*/ 239715 h 324318"/>
                <a:gd name="T6" fmla="*/ 334895 w 394823"/>
                <a:gd name="T7" fmla="*/ 332921 h 324318"/>
                <a:gd name="T8" fmla="*/ 336587 w 394823"/>
                <a:gd name="T9" fmla="*/ 337011 h 324318"/>
                <a:gd name="T10" fmla="*/ 394823 w 394823"/>
                <a:gd name="T11" fmla="*/ 197413 h 324318"/>
                <a:gd name="T12" fmla="*/ 197412 w 394823"/>
                <a:gd name="T13" fmla="*/ 0 h 324318"/>
                <a:gd name="T14" fmla="*/ 0 w 394823"/>
                <a:gd name="T15" fmla="*/ 197413 h 324318"/>
                <a:gd name="T16" fmla="*/ 58095 w 394823"/>
                <a:gd name="T17" fmla="*/ 337152 h 324318"/>
                <a:gd name="T18" fmla="*/ 197412 w 394823"/>
                <a:gd name="T19" fmla="*/ 42302 h 324318"/>
                <a:gd name="T20" fmla="*/ 282016 w 394823"/>
                <a:gd name="T21" fmla="*/ 126907 h 324318"/>
                <a:gd name="T22" fmla="*/ 197412 w 394823"/>
                <a:gd name="T23" fmla="*/ 211513 h 324318"/>
                <a:gd name="T24" fmla="*/ 112807 w 394823"/>
                <a:gd name="T25" fmla="*/ 126907 h 324318"/>
                <a:gd name="T26" fmla="*/ 197412 w 394823"/>
                <a:gd name="T27" fmla="*/ 42302 h 3243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4823" h="324318">
                  <a:moveTo>
                    <a:pt x="58095" y="337151"/>
                  </a:moveTo>
                  <a:lnTo>
                    <a:pt x="59928" y="332920"/>
                  </a:lnTo>
                  <a:cubicBezTo>
                    <a:pt x="82490" y="276376"/>
                    <a:pt x="136355" y="239714"/>
                    <a:pt x="197412" y="239714"/>
                  </a:cubicBezTo>
                  <a:cubicBezTo>
                    <a:pt x="258468" y="239714"/>
                    <a:pt x="312333" y="276376"/>
                    <a:pt x="334895" y="332920"/>
                  </a:cubicBezTo>
                  <a:lnTo>
                    <a:pt x="336587" y="337010"/>
                  </a:lnTo>
                  <a:cubicBezTo>
                    <a:pt x="372544" y="301335"/>
                    <a:pt x="394823" y="251982"/>
                    <a:pt x="394823" y="197412"/>
                  </a:cubicBezTo>
                  <a:cubicBezTo>
                    <a:pt x="394823" y="88553"/>
                    <a:pt x="306270" y="0"/>
                    <a:pt x="197412" y="0"/>
                  </a:cubicBezTo>
                  <a:cubicBezTo>
                    <a:pt x="88553" y="0"/>
                    <a:pt x="0" y="88553"/>
                    <a:pt x="0" y="197412"/>
                  </a:cubicBezTo>
                  <a:cubicBezTo>
                    <a:pt x="0" y="251982"/>
                    <a:pt x="22279" y="301335"/>
                    <a:pt x="58095" y="337151"/>
                  </a:cubicBezTo>
                  <a:close/>
                  <a:moveTo>
                    <a:pt x="197412" y="42302"/>
                  </a:moveTo>
                  <a:cubicBezTo>
                    <a:pt x="244085" y="42302"/>
                    <a:pt x="282016" y="80234"/>
                    <a:pt x="282016" y="126907"/>
                  </a:cubicBezTo>
                  <a:cubicBezTo>
                    <a:pt x="282016" y="173581"/>
                    <a:pt x="244085" y="211512"/>
                    <a:pt x="197412" y="211512"/>
                  </a:cubicBezTo>
                  <a:cubicBezTo>
                    <a:pt x="150738" y="211512"/>
                    <a:pt x="112807" y="173581"/>
                    <a:pt x="112807" y="126907"/>
                  </a:cubicBezTo>
                  <a:cubicBezTo>
                    <a:pt x="112807" y="80234"/>
                    <a:pt x="150738" y="42302"/>
                    <a:pt x="197412" y="4230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8" name="Vrije vorm: vorm 24">
              <a:extLst>
                <a:ext uri="{FF2B5EF4-FFF2-40B4-BE49-F238E27FC236}">
                  <a16:creationId xmlns:a16="http://schemas.microsoft.com/office/drawing/2014/main" id="{7A5041A4-0058-4FDC-9F98-19BA8B44D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673" y="2269239"/>
              <a:ext cx="141008" cy="141008"/>
            </a:xfrm>
            <a:custGeom>
              <a:avLst/>
              <a:gdLst>
                <a:gd name="T0" fmla="*/ 141008 w 141008"/>
                <a:gd name="T1" fmla="*/ 70504 h 141008"/>
                <a:gd name="T2" fmla="*/ 70504 w 141008"/>
                <a:gd name="T3" fmla="*/ 141008 h 141008"/>
                <a:gd name="T4" fmla="*/ 0 w 141008"/>
                <a:gd name="T5" fmla="*/ 70504 h 141008"/>
                <a:gd name="T6" fmla="*/ 70504 w 141008"/>
                <a:gd name="T7" fmla="*/ 0 h 141008"/>
                <a:gd name="T8" fmla="*/ 141008 w 141008"/>
                <a:gd name="T9" fmla="*/ 70504 h 14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1008" h="141008">
                  <a:moveTo>
                    <a:pt x="141008" y="70504"/>
                  </a:moveTo>
                  <a:cubicBezTo>
                    <a:pt x="141008" y="109442"/>
                    <a:pt x="109442" y="141008"/>
                    <a:pt x="70504" y="141008"/>
                  </a:cubicBezTo>
                  <a:cubicBezTo>
                    <a:pt x="31566" y="141008"/>
                    <a:pt x="0" y="109442"/>
                    <a:pt x="0" y="70504"/>
                  </a:cubicBezTo>
                  <a:cubicBezTo>
                    <a:pt x="0" y="31566"/>
                    <a:pt x="31566" y="0"/>
                    <a:pt x="70504" y="0"/>
                  </a:cubicBezTo>
                  <a:cubicBezTo>
                    <a:pt x="109442" y="0"/>
                    <a:pt x="141008" y="31566"/>
                    <a:pt x="141008" y="7050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0" name="Vrije vorm: vorm 25">
              <a:extLst>
                <a:ext uri="{FF2B5EF4-FFF2-40B4-BE49-F238E27FC236}">
                  <a16:creationId xmlns:a16="http://schemas.microsoft.com/office/drawing/2014/main" id="{E69E6B7A-2473-4B46-9F57-A778D83E7D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860" y="2466651"/>
              <a:ext cx="253815" cy="141008"/>
            </a:xfrm>
            <a:custGeom>
              <a:avLst/>
              <a:gdLst>
                <a:gd name="T0" fmla="*/ 252829 w 253814"/>
                <a:gd name="T1" fmla="*/ 84464 h 141008"/>
                <a:gd name="T2" fmla="*/ 128318 w 253814"/>
                <a:gd name="T3" fmla="*/ 0 h 141008"/>
                <a:gd name="T4" fmla="*/ 3807 w 253814"/>
                <a:gd name="T5" fmla="*/ 84323 h 141008"/>
                <a:gd name="T6" fmla="*/ 0 w 253814"/>
                <a:gd name="T7" fmla="*/ 93347 h 141008"/>
                <a:gd name="T8" fmla="*/ 128318 w 253814"/>
                <a:gd name="T9" fmla="*/ 141008 h 141008"/>
                <a:gd name="T10" fmla="*/ 256495 w 253814"/>
                <a:gd name="T11" fmla="*/ 93347 h 141008"/>
                <a:gd name="T12" fmla="*/ 252829 w 253814"/>
                <a:gd name="T13" fmla="*/ 84464 h 14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814" h="141008">
                  <a:moveTo>
                    <a:pt x="252828" y="84464"/>
                  </a:moveTo>
                  <a:cubicBezTo>
                    <a:pt x="232382" y="33137"/>
                    <a:pt x="183452" y="0"/>
                    <a:pt x="128317" y="0"/>
                  </a:cubicBezTo>
                  <a:cubicBezTo>
                    <a:pt x="73183" y="0"/>
                    <a:pt x="24253" y="33137"/>
                    <a:pt x="3807" y="84323"/>
                  </a:cubicBezTo>
                  <a:lnTo>
                    <a:pt x="0" y="93347"/>
                  </a:lnTo>
                  <a:cubicBezTo>
                    <a:pt x="34688" y="122959"/>
                    <a:pt x="79388" y="141008"/>
                    <a:pt x="128317" y="141008"/>
                  </a:cubicBezTo>
                  <a:cubicBezTo>
                    <a:pt x="177247" y="141008"/>
                    <a:pt x="221947" y="122959"/>
                    <a:pt x="256494" y="93347"/>
                  </a:cubicBezTo>
                  <a:lnTo>
                    <a:pt x="252828" y="84464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1" name="Graphic 21">
            <a:extLst>
              <a:ext uri="{FF2B5EF4-FFF2-40B4-BE49-F238E27FC236}">
                <a16:creationId xmlns:a16="http://schemas.microsoft.com/office/drawing/2014/main" id="{72BC9577-4F89-4EDA-AF2B-D3E560CA8714}"/>
              </a:ext>
            </a:extLst>
          </p:cNvPr>
          <p:cNvGrpSpPr>
            <a:grpSpLocks/>
          </p:cNvGrpSpPr>
          <p:nvPr/>
        </p:nvGrpSpPr>
        <p:grpSpPr bwMode="auto">
          <a:xfrm>
            <a:off x="6391275" y="4989513"/>
            <a:ext cx="239713" cy="228600"/>
            <a:chOff x="1531210" y="3009923"/>
            <a:chExt cx="315601" cy="281786"/>
          </a:xfrm>
        </p:grpSpPr>
        <p:sp>
          <p:nvSpPr>
            <p:cNvPr id="22" name="Vrije vorm: vorm 27">
              <a:extLst>
                <a:ext uri="{FF2B5EF4-FFF2-40B4-BE49-F238E27FC236}">
                  <a16:creationId xmlns:a16="http://schemas.microsoft.com/office/drawing/2014/main" id="{14943163-6175-490B-9C6F-63E8A65AF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3" name="Vrije vorm: vorm 28">
              <a:extLst>
                <a:ext uri="{FF2B5EF4-FFF2-40B4-BE49-F238E27FC236}">
                  <a16:creationId xmlns:a16="http://schemas.microsoft.com/office/drawing/2014/main" id="{3161D5DD-4445-4CA2-A190-E7A94CD33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4" name="Vrije vorm: vorm 29">
              <a:extLst>
                <a:ext uri="{FF2B5EF4-FFF2-40B4-BE49-F238E27FC236}">
                  <a16:creationId xmlns:a16="http://schemas.microsoft.com/office/drawing/2014/main" id="{B4F8F471-C82B-40B2-B833-9A1BFF8E9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5" name="Vrije vorm: vorm 30">
              <a:extLst>
                <a:ext uri="{FF2B5EF4-FFF2-40B4-BE49-F238E27FC236}">
                  <a16:creationId xmlns:a16="http://schemas.microsoft.com/office/drawing/2014/main" id="{BE3EAED5-1470-467F-B9BF-336820186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6" name="Vrije vorm: vorm 31">
              <a:extLst>
                <a:ext uri="{FF2B5EF4-FFF2-40B4-BE49-F238E27FC236}">
                  <a16:creationId xmlns:a16="http://schemas.microsoft.com/office/drawing/2014/main" id="{892929CF-BE46-4CC2-A274-78316372D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7" name="Vrije vorm: vorm 32">
              <a:extLst>
                <a:ext uri="{FF2B5EF4-FFF2-40B4-BE49-F238E27FC236}">
                  <a16:creationId xmlns:a16="http://schemas.microsoft.com/office/drawing/2014/main" id="{26A081DC-CE6E-4DF9-BED5-FDFA314A2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8" name="Graphic 42">
            <a:extLst>
              <a:ext uri="{FF2B5EF4-FFF2-40B4-BE49-F238E27FC236}">
                <a16:creationId xmlns:a16="http://schemas.microsoft.com/office/drawing/2014/main" id="{2661BFE4-A334-4A67-BC56-F693A08A094D}"/>
              </a:ext>
            </a:extLst>
          </p:cNvPr>
          <p:cNvGrpSpPr>
            <a:grpSpLocks/>
          </p:cNvGrpSpPr>
          <p:nvPr/>
        </p:nvGrpSpPr>
        <p:grpSpPr bwMode="auto">
          <a:xfrm>
            <a:off x="6434138" y="5487988"/>
            <a:ext cx="152400" cy="266700"/>
            <a:chOff x="3988495" y="3677313"/>
            <a:chExt cx="250946" cy="439155"/>
          </a:xfrm>
        </p:grpSpPr>
        <p:sp>
          <p:nvSpPr>
            <p:cNvPr id="29" name="Vrije vorm: vorm 34">
              <a:extLst>
                <a:ext uri="{FF2B5EF4-FFF2-40B4-BE49-F238E27FC236}">
                  <a16:creationId xmlns:a16="http://schemas.microsoft.com/office/drawing/2014/main" id="{5B38C778-2790-4822-98D3-A82951516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677313"/>
              <a:ext cx="250946" cy="47052"/>
            </a:xfrm>
            <a:custGeom>
              <a:avLst/>
              <a:gdLst>
                <a:gd name="T0" fmla="*/ 250946 w 250946"/>
                <a:gd name="T1" fmla="*/ 47052 h 47052"/>
                <a:gd name="T2" fmla="*/ 250946 w 250946"/>
                <a:gd name="T3" fmla="*/ 39210 h 47052"/>
                <a:gd name="T4" fmla="*/ 211736 w 250946"/>
                <a:gd name="T5" fmla="*/ 0 h 47052"/>
                <a:gd name="T6" fmla="*/ 39210 w 250946"/>
                <a:gd name="T7" fmla="*/ 0 h 47052"/>
                <a:gd name="T8" fmla="*/ 0 w 250946"/>
                <a:gd name="T9" fmla="*/ 39210 h 47052"/>
                <a:gd name="T10" fmla="*/ 0 w 250946"/>
                <a:gd name="T11" fmla="*/ 47052 h 47052"/>
                <a:gd name="T12" fmla="*/ 250946 w 250946"/>
                <a:gd name="T13" fmla="*/ 47052 h 470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946" h="47052">
                  <a:moveTo>
                    <a:pt x="250946" y="47052"/>
                  </a:moveTo>
                  <a:lnTo>
                    <a:pt x="250946" y="39210"/>
                  </a:lnTo>
                  <a:cubicBezTo>
                    <a:pt x="250946" y="17566"/>
                    <a:pt x="233380" y="0"/>
                    <a:pt x="211736" y="0"/>
                  </a:cubicBezTo>
                  <a:lnTo>
                    <a:pt x="39210" y="0"/>
                  </a:lnTo>
                  <a:cubicBezTo>
                    <a:pt x="17566" y="0"/>
                    <a:pt x="0" y="17566"/>
                    <a:pt x="0" y="39210"/>
                  </a:cubicBezTo>
                  <a:lnTo>
                    <a:pt x="0" y="47052"/>
                  </a:lnTo>
                  <a:lnTo>
                    <a:pt x="250946" y="47052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0" name="Vrije vorm: vorm 35">
              <a:extLst>
                <a:ext uri="{FF2B5EF4-FFF2-40B4-BE49-F238E27FC236}">
                  <a16:creationId xmlns:a16="http://schemas.microsoft.com/office/drawing/2014/main" id="{741C1D7F-58FD-4E79-8E7E-6724192A9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4038047"/>
              <a:ext cx="250946" cy="78421"/>
            </a:xfrm>
            <a:custGeom>
              <a:avLst/>
              <a:gdLst>
                <a:gd name="T0" fmla="*/ 0 w 250946"/>
                <a:gd name="T1" fmla="*/ 0 h 78420"/>
                <a:gd name="T2" fmla="*/ 0 w 250946"/>
                <a:gd name="T3" fmla="*/ 39211 h 78420"/>
                <a:gd name="T4" fmla="*/ 39210 w 250946"/>
                <a:gd name="T5" fmla="*/ 78422 h 78420"/>
                <a:gd name="T6" fmla="*/ 211736 w 250946"/>
                <a:gd name="T7" fmla="*/ 78422 h 78420"/>
                <a:gd name="T8" fmla="*/ 250946 w 250946"/>
                <a:gd name="T9" fmla="*/ 39211 h 78420"/>
                <a:gd name="T10" fmla="*/ 250946 w 250946"/>
                <a:gd name="T11" fmla="*/ 0 h 78420"/>
                <a:gd name="T12" fmla="*/ 0 w 250946"/>
                <a:gd name="T13" fmla="*/ 0 h 78420"/>
                <a:gd name="T14" fmla="*/ 125473 w 250946"/>
                <a:gd name="T15" fmla="*/ 54895 h 78420"/>
                <a:gd name="T16" fmla="*/ 101947 w 250946"/>
                <a:gd name="T17" fmla="*/ 31368 h 78420"/>
                <a:gd name="T18" fmla="*/ 125473 w 250946"/>
                <a:gd name="T19" fmla="*/ 7842 h 78420"/>
                <a:gd name="T20" fmla="*/ 148999 w 250946"/>
                <a:gd name="T21" fmla="*/ 31368 h 78420"/>
                <a:gd name="T22" fmla="*/ 125473 w 250946"/>
                <a:gd name="T23" fmla="*/ 54895 h 784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0946" h="78420">
                  <a:moveTo>
                    <a:pt x="0" y="0"/>
                  </a:moveTo>
                  <a:lnTo>
                    <a:pt x="0" y="39210"/>
                  </a:lnTo>
                  <a:cubicBezTo>
                    <a:pt x="0" y="60854"/>
                    <a:pt x="17566" y="78421"/>
                    <a:pt x="39210" y="78421"/>
                  </a:cubicBezTo>
                  <a:lnTo>
                    <a:pt x="211736" y="78421"/>
                  </a:lnTo>
                  <a:cubicBezTo>
                    <a:pt x="233380" y="78421"/>
                    <a:pt x="250946" y="60854"/>
                    <a:pt x="250946" y="39210"/>
                  </a:cubicBezTo>
                  <a:lnTo>
                    <a:pt x="250946" y="0"/>
                  </a:lnTo>
                  <a:lnTo>
                    <a:pt x="0" y="0"/>
                  </a:lnTo>
                  <a:close/>
                  <a:moveTo>
                    <a:pt x="125473" y="54894"/>
                  </a:moveTo>
                  <a:cubicBezTo>
                    <a:pt x="112455" y="54894"/>
                    <a:pt x="101947" y="44386"/>
                    <a:pt x="101947" y="31368"/>
                  </a:cubicBezTo>
                  <a:cubicBezTo>
                    <a:pt x="101947" y="18350"/>
                    <a:pt x="112455" y="7842"/>
                    <a:pt x="125473" y="7842"/>
                  </a:cubicBezTo>
                  <a:cubicBezTo>
                    <a:pt x="138491" y="7842"/>
                    <a:pt x="148999" y="18350"/>
                    <a:pt x="148999" y="31368"/>
                  </a:cubicBezTo>
                  <a:cubicBezTo>
                    <a:pt x="148999" y="44386"/>
                    <a:pt x="138491" y="54894"/>
                    <a:pt x="125473" y="5489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1" name="Vrije vorm: vorm 36">
              <a:extLst>
                <a:ext uri="{FF2B5EF4-FFF2-40B4-BE49-F238E27FC236}">
                  <a16:creationId xmlns:a16="http://schemas.microsoft.com/office/drawing/2014/main" id="{E3CB5815-8D0D-47A5-8839-48F2C806B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126" y="4061574"/>
              <a:ext cx="15684" cy="15684"/>
            </a:xfrm>
            <a:custGeom>
              <a:avLst/>
              <a:gdLst>
                <a:gd name="T0" fmla="*/ 15684 w 15684"/>
                <a:gd name="T1" fmla="*/ 7842 h 15684"/>
                <a:gd name="T2" fmla="*/ 7842 w 15684"/>
                <a:gd name="T3" fmla="*/ 15684 h 15684"/>
                <a:gd name="T4" fmla="*/ 0 w 15684"/>
                <a:gd name="T5" fmla="*/ 7842 h 15684"/>
                <a:gd name="T6" fmla="*/ 7842 w 15684"/>
                <a:gd name="T7" fmla="*/ 0 h 15684"/>
                <a:gd name="T8" fmla="*/ 15684 w 15684"/>
                <a:gd name="T9" fmla="*/ 7842 h 156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84" h="15684">
                  <a:moveTo>
                    <a:pt x="15684" y="7842"/>
                  </a:moveTo>
                  <a:cubicBezTo>
                    <a:pt x="15684" y="12173"/>
                    <a:pt x="12173" y="15684"/>
                    <a:pt x="7842" y="15684"/>
                  </a:cubicBezTo>
                  <a:cubicBezTo>
                    <a:pt x="3511" y="15684"/>
                    <a:pt x="0" y="12173"/>
                    <a:pt x="0" y="7842"/>
                  </a:cubicBezTo>
                  <a:cubicBezTo>
                    <a:pt x="0" y="3511"/>
                    <a:pt x="3511" y="0"/>
                    <a:pt x="7842" y="0"/>
                  </a:cubicBezTo>
                  <a:cubicBezTo>
                    <a:pt x="12173" y="0"/>
                    <a:pt x="15684" y="3511"/>
                    <a:pt x="15684" y="784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2" name="Vrije vorm: vorm 37">
              <a:extLst>
                <a:ext uri="{FF2B5EF4-FFF2-40B4-BE49-F238E27FC236}">
                  <a16:creationId xmlns:a16="http://schemas.microsoft.com/office/drawing/2014/main" id="{7F0D6BBC-1AC1-4B04-911A-27D3FC9AA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740049"/>
              <a:ext cx="250946" cy="282314"/>
            </a:xfrm>
            <a:custGeom>
              <a:avLst/>
              <a:gdLst>
                <a:gd name="T0" fmla="*/ 250946 w 250946"/>
                <a:gd name="T1" fmla="*/ 0 h 282313"/>
                <a:gd name="T2" fmla="*/ 0 w 250946"/>
                <a:gd name="T3" fmla="*/ 0 h 282313"/>
                <a:gd name="T4" fmla="*/ 0 w 250946"/>
                <a:gd name="T5" fmla="*/ 282315 h 282313"/>
                <a:gd name="T6" fmla="*/ 250946 w 250946"/>
                <a:gd name="T7" fmla="*/ 282315 h 282313"/>
                <a:gd name="T8" fmla="*/ 250946 w 250946"/>
                <a:gd name="T9" fmla="*/ 0 h 2823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946" h="282313">
                  <a:moveTo>
                    <a:pt x="250946" y="0"/>
                  </a:moveTo>
                  <a:lnTo>
                    <a:pt x="0" y="0"/>
                  </a:lnTo>
                  <a:lnTo>
                    <a:pt x="0" y="282314"/>
                  </a:lnTo>
                  <a:lnTo>
                    <a:pt x="250946" y="282314"/>
                  </a:lnTo>
                  <a:lnTo>
                    <a:pt x="250946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3" name="Graphic 19">
            <a:extLst>
              <a:ext uri="{FF2B5EF4-FFF2-40B4-BE49-F238E27FC236}">
                <a16:creationId xmlns:a16="http://schemas.microsoft.com/office/drawing/2014/main" id="{DE7FD6EA-1DA9-429B-AA35-FA43A2F07FAD}"/>
              </a:ext>
            </a:extLst>
          </p:cNvPr>
          <p:cNvGrpSpPr>
            <a:grpSpLocks/>
          </p:cNvGrpSpPr>
          <p:nvPr/>
        </p:nvGrpSpPr>
        <p:grpSpPr bwMode="auto">
          <a:xfrm>
            <a:off x="746125" y="4956175"/>
            <a:ext cx="220663" cy="220663"/>
            <a:chOff x="6536777" y="2228294"/>
            <a:chExt cx="363907" cy="363907"/>
          </a:xfrm>
        </p:grpSpPr>
        <p:sp>
          <p:nvSpPr>
            <p:cNvPr id="34" name="Vrije vorm: vorm 52">
              <a:extLst>
                <a:ext uri="{FF2B5EF4-FFF2-40B4-BE49-F238E27FC236}">
                  <a16:creationId xmlns:a16="http://schemas.microsoft.com/office/drawing/2014/main" id="{A28726B8-0A7A-42E8-95F4-9CC0B0203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2518" y="2228294"/>
              <a:ext cx="77980" cy="77980"/>
            </a:xfrm>
            <a:custGeom>
              <a:avLst/>
              <a:gdLst>
                <a:gd name="T0" fmla="*/ 77980 w 77980"/>
                <a:gd name="T1" fmla="*/ 38990 h 77980"/>
                <a:gd name="T2" fmla="*/ 38990 w 77980"/>
                <a:gd name="T3" fmla="*/ 77980 h 77980"/>
                <a:gd name="T4" fmla="*/ 0 w 77980"/>
                <a:gd name="T5" fmla="*/ 38990 h 77980"/>
                <a:gd name="T6" fmla="*/ 38990 w 77980"/>
                <a:gd name="T7" fmla="*/ 0 h 77980"/>
                <a:gd name="T8" fmla="*/ 77980 w 77980"/>
                <a:gd name="T9" fmla="*/ 38990 h 779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980" h="77980">
                  <a:moveTo>
                    <a:pt x="77980" y="38990"/>
                  </a:moveTo>
                  <a:cubicBezTo>
                    <a:pt x="77980" y="60524"/>
                    <a:pt x="60524" y="77980"/>
                    <a:pt x="38990" y="77980"/>
                  </a:cubicBezTo>
                  <a:cubicBezTo>
                    <a:pt x="17456" y="77980"/>
                    <a:pt x="0" y="60524"/>
                    <a:pt x="0" y="38990"/>
                  </a:cubicBezTo>
                  <a:cubicBezTo>
                    <a:pt x="0" y="17456"/>
                    <a:pt x="17456" y="0"/>
                    <a:pt x="38990" y="0"/>
                  </a:cubicBezTo>
                  <a:cubicBezTo>
                    <a:pt x="60524" y="0"/>
                    <a:pt x="77980" y="17456"/>
                    <a:pt x="77980" y="3899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5" name="Vrije vorm: vorm 53">
              <a:extLst>
                <a:ext uri="{FF2B5EF4-FFF2-40B4-BE49-F238E27FC236}">
                  <a16:creationId xmlns:a16="http://schemas.microsoft.com/office/drawing/2014/main" id="{A0215641-494A-452C-A627-11ACAB422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695" y="2319271"/>
              <a:ext cx="142963" cy="272930"/>
            </a:xfrm>
            <a:custGeom>
              <a:avLst/>
              <a:gdLst>
                <a:gd name="T0" fmla="*/ 129009 w 142963"/>
                <a:gd name="T1" fmla="*/ 15206 h 272930"/>
                <a:gd name="T2" fmla="*/ 109903 w 142963"/>
                <a:gd name="T3" fmla="*/ 0 h 272930"/>
                <a:gd name="T4" fmla="*/ 39721 w 142963"/>
                <a:gd name="T5" fmla="*/ 0 h 272930"/>
                <a:gd name="T6" fmla="*/ 20746 w 142963"/>
                <a:gd name="T7" fmla="*/ 15206 h 272930"/>
                <a:gd name="T8" fmla="*/ 471 w 142963"/>
                <a:gd name="T9" fmla="*/ 106183 h 272930"/>
                <a:gd name="T10" fmla="*/ 4240 w 142963"/>
                <a:gd name="T11" fmla="*/ 122559 h 272930"/>
                <a:gd name="T12" fmla="*/ 19577 w 142963"/>
                <a:gd name="T13" fmla="*/ 129967 h 272930"/>
                <a:gd name="T14" fmla="*/ 23476 w 142963"/>
                <a:gd name="T15" fmla="*/ 129967 h 272930"/>
                <a:gd name="T16" fmla="*/ 35952 w 142963"/>
                <a:gd name="T17" fmla="*/ 266952 h 272930"/>
                <a:gd name="T18" fmla="*/ 42321 w 142963"/>
                <a:gd name="T19" fmla="*/ 272930 h 272930"/>
                <a:gd name="T20" fmla="*/ 107304 w 142963"/>
                <a:gd name="T21" fmla="*/ 272930 h 272930"/>
                <a:gd name="T22" fmla="*/ 113802 w 142963"/>
                <a:gd name="T23" fmla="*/ 266952 h 272930"/>
                <a:gd name="T24" fmla="*/ 126279 w 142963"/>
                <a:gd name="T25" fmla="*/ 129967 h 272930"/>
                <a:gd name="T26" fmla="*/ 130178 w 142963"/>
                <a:gd name="T27" fmla="*/ 129967 h 272930"/>
                <a:gd name="T28" fmla="*/ 145384 w 142963"/>
                <a:gd name="T29" fmla="*/ 122689 h 272930"/>
                <a:gd name="T30" fmla="*/ 149153 w 142963"/>
                <a:gd name="T31" fmla="*/ 106313 h 272930"/>
                <a:gd name="T32" fmla="*/ 129009 w 142963"/>
                <a:gd name="T33" fmla="*/ 15206 h 2729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2963" h="272930">
                  <a:moveTo>
                    <a:pt x="129009" y="15206"/>
                  </a:moveTo>
                  <a:cubicBezTo>
                    <a:pt x="126929" y="6238"/>
                    <a:pt x="119131" y="0"/>
                    <a:pt x="109903" y="0"/>
                  </a:cubicBezTo>
                  <a:lnTo>
                    <a:pt x="39721" y="0"/>
                  </a:lnTo>
                  <a:cubicBezTo>
                    <a:pt x="30624" y="0"/>
                    <a:pt x="22696" y="6238"/>
                    <a:pt x="20746" y="15206"/>
                  </a:cubicBezTo>
                  <a:lnTo>
                    <a:pt x="471" y="106183"/>
                  </a:lnTo>
                  <a:cubicBezTo>
                    <a:pt x="-828" y="112031"/>
                    <a:pt x="601" y="118010"/>
                    <a:pt x="4240" y="122559"/>
                  </a:cubicBezTo>
                  <a:cubicBezTo>
                    <a:pt x="8139" y="127237"/>
                    <a:pt x="13598" y="129967"/>
                    <a:pt x="19577" y="129967"/>
                  </a:cubicBezTo>
                  <a:lnTo>
                    <a:pt x="23476" y="129967"/>
                  </a:lnTo>
                  <a:lnTo>
                    <a:pt x="35952" y="266952"/>
                  </a:lnTo>
                  <a:cubicBezTo>
                    <a:pt x="36212" y="270331"/>
                    <a:pt x="38942" y="272930"/>
                    <a:pt x="42321" y="272930"/>
                  </a:cubicBezTo>
                  <a:lnTo>
                    <a:pt x="107304" y="272930"/>
                  </a:lnTo>
                  <a:cubicBezTo>
                    <a:pt x="110683" y="272930"/>
                    <a:pt x="113413" y="270331"/>
                    <a:pt x="113802" y="266952"/>
                  </a:cubicBezTo>
                  <a:lnTo>
                    <a:pt x="126279" y="129967"/>
                  </a:lnTo>
                  <a:lnTo>
                    <a:pt x="130178" y="129967"/>
                  </a:lnTo>
                  <a:cubicBezTo>
                    <a:pt x="136157" y="129967"/>
                    <a:pt x="141615" y="127237"/>
                    <a:pt x="145384" y="122689"/>
                  </a:cubicBezTo>
                  <a:cubicBezTo>
                    <a:pt x="149153" y="118010"/>
                    <a:pt x="150453" y="112031"/>
                    <a:pt x="149153" y="106313"/>
                  </a:cubicBezTo>
                  <a:lnTo>
                    <a:pt x="129009" y="15206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6" name="Vrije vorm: vorm 54">
              <a:extLst>
                <a:ext uri="{FF2B5EF4-FFF2-40B4-BE49-F238E27FC236}">
                  <a16:creationId xmlns:a16="http://schemas.microsoft.com/office/drawing/2014/main" id="{D9665A73-2C15-4477-A951-70EDDE87F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85" y="2228294"/>
              <a:ext cx="194950" cy="363907"/>
            </a:xfrm>
            <a:custGeom>
              <a:avLst/>
              <a:gdLst>
                <a:gd name="T0" fmla="*/ 123468 w 194950"/>
                <a:gd name="T1" fmla="*/ 90977 h 363907"/>
                <a:gd name="T2" fmla="*/ 175455 w 194950"/>
                <a:gd name="T3" fmla="*/ 90977 h 363907"/>
                <a:gd name="T4" fmla="*/ 194950 w 194950"/>
                <a:gd name="T5" fmla="*/ 71482 h 363907"/>
                <a:gd name="T6" fmla="*/ 194950 w 194950"/>
                <a:gd name="T7" fmla="*/ 19495 h 363907"/>
                <a:gd name="T8" fmla="*/ 175455 w 194950"/>
                <a:gd name="T9" fmla="*/ 0 h 363907"/>
                <a:gd name="T10" fmla="*/ 123468 w 194950"/>
                <a:gd name="T11" fmla="*/ 0 h 363907"/>
                <a:gd name="T12" fmla="*/ 103973 w 194950"/>
                <a:gd name="T13" fmla="*/ 19495 h 363907"/>
                <a:gd name="T14" fmla="*/ 103973 w 194950"/>
                <a:gd name="T15" fmla="*/ 38990 h 363907"/>
                <a:gd name="T16" fmla="*/ 45488 w 194950"/>
                <a:gd name="T17" fmla="*/ 38990 h 363907"/>
                <a:gd name="T18" fmla="*/ 38990 w 194950"/>
                <a:gd name="T19" fmla="*/ 45488 h 363907"/>
                <a:gd name="T20" fmla="*/ 38990 w 194950"/>
                <a:gd name="T21" fmla="*/ 175455 h 363907"/>
                <a:gd name="T22" fmla="*/ 6498 w 194950"/>
                <a:gd name="T23" fmla="*/ 175455 h 363907"/>
                <a:gd name="T24" fmla="*/ 0 w 194950"/>
                <a:gd name="T25" fmla="*/ 181954 h 363907"/>
                <a:gd name="T26" fmla="*/ 6498 w 194950"/>
                <a:gd name="T27" fmla="*/ 188452 h 363907"/>
                <a:gd name="T28" fmla="*/ 38990 w 194950"/>
                <a:gd name="T29" fmla="*/ 188452 h 363907"/>
                <a:gd name="T30" fmla="*/ 38990 w 194950"/>
                <a:gd name="T31" fmla="*/ 318419 h 363907"/>
                <a:gd name="T32" fmla="*/ 45488 w 194950"/>
                <a:gd name="T33" fmla="*/ 324917 h 363907"/>
                <a:gd name="T34" fmla="*/ 103973 w 194950"/>
                <a:gd name="T35" fmla="*/ 324917 h 363907"/>
                <a:gd name="T36" fmla="*/ 103973 w 194950"/>
                <a:gd name="T37" fmla="*/ 344412 h 363907"/>
                <a:gd name="T38" fmla="*/ 123468 w 194950"/>
                <a:gd name="T39" fmla="*/ 363907 h 363907"/>
                <a:gd name="T40" fmla="*/ 175455 w 194950"/>
                <a:gd name="T41" fmla="*/ 363907 h 363907"/>
                <a:gd name="T42" fmla="*/ 194950 w 194950"/>
                <a:gd name="T43" fmla="*/ 344412 h 363907"/>
                <a:gd name="T44" fmla="*/ 194950 w 194950"/>
                <a:gd name="T45" fmla="*/ 292425 h 363907"/>
                <a:gd name="T46" fmla="*/ 175455 w 194950"/>
                <a:gd name="T47" fmla="*/ 272930 h 363907"/>
                <a:gd name="T48" fmla="*/ 123468 w 194950"/>
                <a:gd name="T49" fmla="*/ 272930 h 363907"/>
                <a:gd name="T50" fmla="*/ 103973 w 194950"/>
                <a:gd name="T51" fmla="*/ 292425 h 363907"/>
                <a:gd name="T52" fmla="*/ 103973 w 194950"/>
                <a:gd name="T53" fmla="*/ 311920 h 363907"/>
                <a:gd name="T54" fmla="*/ 51987 w 194950"/>
                <a:gd name="T55" fmla="*/ 311920 h 363907"/>
                <a:gd name="T56" fmla="*/ 51987 w 194950"/>
                <a:gd name="T57" fmla="*/ 188452 h 363907"/>
                <a:gd name="T58" fmla="*/ 103973 w 194950"/>
                <a:gd name="T59" fmla="*/ 188452 h 363907"/>
                <a:gd name="T60" fmla="*/ 103973 w 194950"/>
                <a:gd name="T61" fmla="*/ 207947 h 363907"/>
                <a:gd name="T62" fmla="*/ 123468 w 194950"/>
                <a:gd name="T63" fmla="*/ 227442 h 363907"/>
                <a:gd name="T64" fmla="*/ 175455 w 194950"/>
                <a:gd name="T65" fmla="*/ 227442 h 363907"/>
                <a:gd name="T66" fmla="*/ 194950 w 194950"/>
                <a:gd name="T67" fmla="*/ 207947 h 363907"/>
                <a:gd name="T68" fmla="*/ 194950 w 194950"/>
                <a:gd name="T69" fmla="*/ 155960 h 363907"/>
                <a:gd name="T70" fmla="*/ 175455 w 194950"/>
                <a:gd name="T71" fmla="*/ 136465 h 363907"/>
                <a:gd name="T72" fmla="*/ 123468 w 194950"/>
                <a:gd name="T73" fmla="*/ 136465 h 363907"/>
                <a:gd name="T74" fmla="*/ 103973 w 194950"/>
                <a:gd name="T75" fmla="*/ 155960 h 363907"/>
                <a:gd name="T76" fmla="*/ 103973 w 194950"/>
                <a:gd name="T77" fmla="*/ 175455 h 363907"/>
                <a:gd name="T78" fmla="*/ 51987 w 194950"/>
                <a:gd name="T79" fmla="*/ 175455 h 363907"/>
                <a:gd name="T80" fmla="*/ 51987 w 194950"/>
                <a:gd name="T81" fmla="*/ 51987 h 363907"/>
                <a:gd name="T82" fmla="*/ 103973 w 194950"/>
                <a:gd name="T83" fmla="*/ 51987 h 363907"/>
                <a:gd name="T84" fmla="*/ 103973 w 194950"/>
                <a:gd name="T85" fmla="*/ 71482 h 363907"/>
                <a:gd name="T86" fmla="*/ 123468 w 194950"/>
                <a:gd name="T87" fmla="*/ 90977 h 36390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4950" h="363907">
                  <a:moveTo>
                    <a:pt x="123468" y="90977"/>
                  </a:moveTo>
                  <a:lnTo>
                    <a:pt x="175455" y="90977"/>
                  </a:lnTo>
                  <a:cubicBezTo>
                    <a:pt x="186242" y="90977"/>
                    <a:pt x="194950" y="82269"/>
                    <a:pt x="194950" y="71482"/>
                  </a:cubicBezTo>
                  <a:lnTo>
                    <a:pt x="194950" y="19495"/>
                  </a:lnTo>
                  <a:cubicBezTo>
                    <a:pt x="194950" y="8708"/>
                    <a:pt x="186242" y="0"/>
                    <a:pt x="175455" y="0"/>
                  </a:cubicBezTo>
                  <a:lnTo>
                    <a:pt x="123468" y="0"/>
                  </a:lnTo>
                  <a:cubicBezTo>
                    <a:pt x="112681" y="0"/>
                    <a:pt x="103973" y="8708"/>
                    <a:pt x="103973" y="19495"/>
                  </a:cubicBezTo>
                  <a:lnTo>
                    <a:pt x="103973" y="38990"/>
                  </a:lnTo>
                  <a:lnTo>
                    <a:pt x="45488" y="38990"/>
                  </a:lnTo>
                  <a:cubicBezTo>
                    <a:pt x="41849" y="38990"/>
                    <a:pt x="38990" y="41849"/>
                    <a:pt x="38990" y="45488"/>
                  </a:cubicBezTo>
                  <a:lnTo>
                    <a:pt x="38990" y="175455"/>
                  </a:lnTo>
                  <a:lnTo>
                    <a:pt x="6498" y="175455"/>
                  </a:lnTo>
                  <a:cubicBezTo>
                    <a:pt x="2859" y="175455"/>
                    <a:pt x="0" y="178314"/>
                    <a:pt x="0" y="181954"/>
                  </a:cubicBezTo>
                  <a:cubicBezTo>
                    <a:pt x="0" y="185593"/>
                    <a:pt x="2859" y="188452"/>
                    <a:pt x="6498" y="188452"/>
                  </a:cubicBezTo>
                  <a:lnTo>
                    <a:pt x="38990" y="188452"/>
                  </a:lnTo>
                  <a:lnTo>
                    <a:pt x="38990" y="318419"/>
                  </a:lnTo>
                  <a:cubicBezTo>
                    <a:pt x="38990" y="322058"/>
                    <a:pt x="41849" y="324917"/>
                    <a:pt x="45488" y="324917"/>
                  </a:cubicBezTo>
                  <a:lnTo>
                    <a:pt x="103973" y="324917"/>
                  </a:lnTo>
                  <a:lnTo>
                    <a:pt x="103973" y="344412"/>
                  </a:lnTo>
                  <a:cubicBezTo>
                    <a:pt x="103973" y="355199"/>
                    <a:pt x="112681" y="363907"/>
                    <a:pt x="123468" y="363907"/>
                  </a:cubicBezTo>
                  <a:lnTo>
                    <a:pt x="175455" y="363907"/>
                  </a:lnTo>
                  <a:cubicBezTo>
                    <a:pt x="186242" y="363907"/>
                    <a:pt x="194950" y="355199"/>
                    <a:pt x="194950" y="344412"/>
                  </a:cubicBezTo>
                  <a:lnTo>
                    <a:pt x="194950" y="292425"/>
                  </a:lnTo>
                  <a:cubicBezTo>
                    <a:pt x="194950" y="281638"/>
                    <a:pt x="186242" y="272930"/>
                    <a:pt x="175455" y="272930"/>
                  </a:cubicBezTo>
                  <a:lnTo>
                    <a:pt x="123468" y="272930"/>
                  </a:lnTo>
                  <a:cubicBezTo>
                    <a:pt x="112681" y="272930"/>
                    <a:pt x="103973" y="281638"/>
                    <a:pt x="103973" y="292425"/>
                  </a:cubicBezTo>
                  <a:lnTo>
                    <a:pt x="103973" y="311920"/>
                  </a:lnTo>
                  <a:lnTo>
                    <a:pt x="51987" y="311920"/>
                  </a:lnTo>
                  <a:lnTo>
                    <a:pt x="51987" y="188452"/>
                  </a:lnTo>
                  <a:lnTo>
                    <a:pt x="103973" y="188452"/>
                  </a:lnTo>
                  <a:lnTo>
                    <a:pt x="103973" y="207947"/>
                  </a:lnTo>
                  <a:cubicBezTo>
                    <a:pt x="103973" y="218734"/>
                    <a:pt x="112681" y="227442"/>
                    <a:pt x="123468" y="227442"/>
                  </a:cubicBezTo>
                  <a:lnTo>
                    <a:pt x="175455" y="227442"/>
                  </a:lnTo>
                  <a:cubicBezTo>
                    <a:pt x="186242" y="227442"/>
                    <a:pt x="194950" y="218734"/>
                    <a:pt x="194950" y="207947"/>
                  </a:cubicBezTo>
                  <a:lnTo>
                    <a:pt x="194950" y="155960"/>
                  </a:lnTo>
                  <a:cubicBezTo>
                    <a:pt x="194950" y="145173"/>
                    <a:pt x="186242" y="136465"/>
                    <a:pt x="175455" y="136465"/>
                  </a:cubicBezTo>
                  <a:lnTo>
                    <a:pt x="123468" y="136465"/>
                  </a:lnTo>
                  <a:cubicBezTo>
                    <a:pt x="112681" y="136465"/>
                    <a:pt x="103973" y="145173"/>
                    <a:pt x="103973" y="155960"/>
                  </a:cubicBezTo>
                  <a:lnTo>
                    <a:pt x="103973" y="175455"/>
                  </a:lnTo>
                  <a:lnTo>
                    <a:pt x="51987" y="175455"/>
                  </a:lnTo>
                  <a:lnTo>
                    <a:pt x="51987" y="51987"/>
                  </a:lnTo>
                  <a:lnTo>
                    <a:pt x="103973" y="51987"/>
                  </a:lnTo>
                  <a:lnTo>
                    <a:pt x="103973" y="71482"/>
                  </a:lnTo>
                  <a:cubicBezTo>
                    <a:pt x="103973" y="82269"/>
                    <a:pt x="112811" y="90977"/>
                    <a:pt x="123468" y="9097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7" name="Graphic 41">
            <a:extLst>
              <a:ext uri="{FF2B5EF4-FFF2-40B4-BE49-F238E27FC236}">
                <a16:creationId xmlns:a16="http://schemas.microsoft.com/office/drawing/2014/main" id="{0C5A595B-0003-40AE-8EC4-957093F0B4CA}"/>
              </a:ext>
            </a:extLst>
          </p:cNvPr>
          <p:cNvGrpSpPr>
            <a:grpSpLocks/>
          </p:cNvGrpSpPr>
          <p:nvPr/>
        </p:nvGrpSpPr>
        <p:grpSpPr bwMode="auto">
          <a:xfrm>
            <a:off x="736600" y="5443538"/>
            <a:ext cx="209550" cy="266700"/>
            <a:chOff x="4584317" y="3677312"/>
            <a:chExt cx="345051" cy="439156"/>
          </a:xfrm>
        </p:grpSpPr>
        <p:sp>
          <p:nvSpPr>
            <p:cNvPr id="38" name="Vrije vorm: vorm 56">
              <a:extLst>
                <a:ext uri="{FF2B5EF4-FFF2-40B4-BE49-F238E27FC236}">
                  <a16:creationId xmlns:a16="http://schemas.microsoft.com/office/drawing/2014/main" id="{B02B1DBC-8B98-4CC1-8506-CC45E4B8A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2" name="Vrije vorm: vorm 57">
              <a:extLst>
                <a:ext uri="{FF2B5EF4-FFF2-40B4-BE49-F238E27FC236}">
                  <a16:creationId xmlns:a16="http://schemas.microsoft.com/office/drawing/2014/main" id="{5AB5F154-D958-4DCC-B6A1-D9DB6D2A8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45" name="Graphic 21">
            <a:extLst>
              <a:ext uri="{FF2B5EF4-FFF2-40B4-BE49-F238E27FC236}">
                <a16:creationId xmlns:a16="http://schemas.microsoft.com/office/drawing/2014/main" id="{0EFEA750-B670-48F2-AB64-EC445C670F66}"/>
              </a:ext>
            </a:extLst>
          </p:cNvPr>
          <p:cNvGrpSpPr>
            <a:grpSpLocks/>
          </p:cNvGrpSpPr>
          <p:nvPr/>
        </p:nvGrpSpPr>
        <p:grpSpPr bwMode="auto">
          <a:xfrm>
            <a:off x="8170863" y="2579688"/>
            <a:ext cx="522287" cy="606425"/>
            <a:chOff x="1531210" y="3009923"/>
            <a:chExt cx="315601" cy="281786"/>
          </a:xfrm>
        </p:grpSpPr>
        <p:sp>
          <p:nvSpPr>
            <p:cNvPr id="46" name="Vrije vorm: vorm 27">
              <a:extLst>
                <a:ext uri="{FF2B5EF4-FFF2-40B4-BE49-F238E27FC236}">
                  <a16:creationId xmlns:a16="http://schemas.microsoft.com/office/drawing/2014/main" id="{88533AF8-E119-4CBC-9F59-EE94873CC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7" name="Vrije vorm: vorm 28">
              <a:extLst>
                <a:ext uri="{FF2B5EF4-FFF2-40B4-BE49-F238E27FC236}">
                  <a16:creationId xmlns:a16="http://schemas.microsoft.com/office/drawing/2014/main" id="{60CAA71D-9049-408C-A24D-0EF79312F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8" name="Vrije vorm: vorm 29">
              <a:extLst>
                <a:ext uri="{FF2B5EF4-FFF2-40B4-BE49-F238E27FC236}">
                  <a16:creationId xmlns:a16="http://schemas.microsoft.com/office/drawing/2014/main" id="{87D0B290-046C-436C-AA48-776CBB744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9" name="Vrije vorm: vorm 30">
              <a:extLst>
                <a:ext uri="{FF2B5EF4-FFF2-40B4-BE49-F238E27FC236}">
                  <a16:creationId xmlns:a16="http://schemas.microsoft.com/office/drawing/2014/main" id="{624A9F20-6DE0-4408-9A84-4E4C50080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2" name="Vrije vorm: vorm 31">
              <a:extLst>
                <a:ext uri="{FF2B5EF4-FFF2-40B4-BE49-F238E27FC236}">
                  <a16:creationId xmlns:a16="http://schemas.microsoft.com/office/drawing/2014/main" id="{4173C39A-4759-4D24-9D3A-83168BE22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3" name="Vrije vorm: vorm 32">
              <a:extLst>
                <a:ext uri="{FF2B5EF4-FFF2-40B4-BE49-F238E27FC236}">
                  <a16:creationId xmlns:a16="http://schemas.microsoft.com/office/drawing/2014/main" id="{FD0D71E1-D311-4284-9A4E-5BDD841D0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54" name="Graphic 41">
            <a:extLst>
              <a:ext uri="{FF2B5EF4-FFF2-40B4-BE49-F238E27FC236}">
                <a16:creationId xmlns:a16="http://schemas.microsoft.com/office/drawing/2014/main" id="{823D411E-2D71-42E1-94A4-68AC70D0FCB5}"/>
              </a:ext>
            </a:extLst>
          </p:cNvPr>
          <p:cNvGrpSpPr>
            <a:grpSpLocks/>
          </p:cNvGrpSpPr>
          <p:nvPr/>
        </p:nvGrpSpPr>
        <p:grpSpPr bwMode="auto">
          <a:xfrm>
            <a:off x="1292225" y="2528888"/>
            <a:ext cx="482600" cy="657225"/>
            <a:chOff x="4584317" y="3677312"/>
            <a:chExt cx="345051" cy="439156"/>
          </a:xfrm>
        </p:grpSpPr>
        <p:sp>
          <p:nvSpPr>
            <p:cNvPr id="55" name="Vrije vorm: vorm 56">
              <a:extLst>
                <a:ext uri="{FF2B5EF4-FFF2-40B4-BE49-F238E27FC236}">
                  <a16:creationId xmlns:a16="http://schemas.microsoft.com/office/drawing/2014/main" id="{00302C18-375A-43A4-A449-0AECDCBB9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6" name="Vrije vorm: vorm 57">
              <a:extLst>
                <a:ext uri="{FF2B5EF4-FFF2-40B4-BE49-F238E27FC236}">
                  <a16:creationId xmlns:a16="http://schemas.microsoft.com/office/drawing/2014/main" id="{1903E064-AE87-44E5-AB7C-11AD8CCF9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57" name="Graphic 45">
            <a:extLst>
              <a:ext uri="{FF2B5EF4-FFF2-40B4-BE49-F238E27FC236}">
                <a16:creationId xmlns:a16="http://schemas.microsoft.com/office/drawing/2014/main" id="{703BBAEB-109B-4B71-8DDA-48214A76FEEB}"/>
              </a:ext>
            </a:extLst>
          </p:cNvPr>
          <p:cNvGrpSpPr>
            <a:grpSpLocks/>
          </p:cNvGrpSpPr>
          <p:nvPr/>
        </p:nvGrpSpPr>
        <p:grpSpPr bwMode="auto">
          <a:xfrm>
            <a:off x="4806950" y="2549525"/>
            <a:ext cx="573088" cy="627063"/>
            <a:chOff x="1037125" y="3677312"/>
            <a:chExt cx="242321" cy="250946"/>
          </a:xfrm>
        </p:grpSpPr>
        <p:sp>
          <p:nvSpPr>
            <p:cNvPr id="58" name="Vrije vorm: vorm 261">
              <a:extLst>
                <a:ext uri="{FF2B5EF4-FFF2-40B4-BE49-F238E27FC236}">
                  <a16:creationId xmlns:a16="http://schemas.microsoft.com/office/drawing/2014/main" id="{B437D251-8856-4363-876F-75FB595DC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125" y="3740049"/>
              <a:ext cx="62737" cy="47052"/>
            </a:xfrm>
            <a:custGeom>
              <a:avLst/>
              <a:gdLst>
                <a:gd name="T0" fmla="*/ 70580 w 62736"/>
                <a:gd name="T1" fmla="*/ 0 h 47052"/>
                <a:gd name="T2" fmla="*/ 16625 w 62736"/>
                <a:gd name="T3" fmla="*/ 0 h 47052"/>
                <a:gd name="T4" fmla="*/ 0 w 62736"/>
                <a:gd name="T5" fmla="*/ 54895 h 47052"/>
                <a:gd name="T6" fmla="*/ 62581 w 62736"/>
                <a:gd name="T7" fmla="*/ 54895 h 47052"/>
                <a:gd name="T8" fmla="*/ 70580 w 62736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70579" y="0"/>
                  </a:moveTo>
                  <a:lnTo>
                    <a:pt x="16625" y="0"/>
                  </a:lnTo>
                  <a:cubicBezTo>
                    <a:pt x="7215" y="16312"/>
                    <a:pt x="1255" y="34976"/>
                    <a:pt x="0" y="54895"/>
                  </a:cubicBezTo>
                  <a:lnTo>
                    <a:pt x="62580" y="54895"/>
                  </a:lnTo>
                  <a:cubicBezTo>
                    <a:pt x="63050" y="34819"/>
                    <a:pt x="65873" y="16312"/>
                    <a:pt x="70579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9" name="Vrije vorm: vorm 262">
              <a:extLst>
                <a:ext uri="{FF2B5EF4-FFF2-40B4-BE49-F238E27FC236}">
                  <a16:creationId xmlns:a16="http://schemas.microsoft.com/office/drawing/2014/main" id="{6670A125-FDE8-4DBE-A22F-8F59B668C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232" y="3740049"/>
              <a:ext cx="78421" cy="47052"/>
            </a:xfrm>
            <a:custGeom>
              <a:avLst/>
              <a:gdLst>
                <a:gd name="T0" fmla="*/ 85166 w 78420"/>
                <a:gd name="T1" fmla="*/ 0 h 47052"/>
                <a:gd name="T2" fmla="*/ 8783 w 78420"/>
                <a:gd name="T3" fmla="*/ 0 h 47052"/>
                <a:gd name="T4" fmla="*/ 0 w 78420"/>
                <a:gd name="T5" fmla="*/ 54895 h 47052"/>
                <a:gd name="T6" fmla="*/ 93792 w 78420"/>
                <a:gd name="T7" fmla="*/ 54895 h 47052"/>
                <a:gd name="T8" fmla="*/ 85166 w 78420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420" h="47052">
                  <a:moveTo>
                    <a:pt x="85165" y="0"/>
                  </a:moveTo>
                  <a:lnTo>
                    <a:pt x="8783" y="0"/>
                  </a:lnTo>
                  <a:cubicBezTo>
                    <a:pt x="3921" y="15370"/>
                    <a:pt x="784" y="34035"/>
                    <a:pt x="0" y="54895"/>
                  </a:cubicBezTo>
                  <a:lnTo>
                    <a:pt x="93791" y="54895"/>
                  </a:lnTo>
                  <a:cubicBezTo>
                    <a:pt x="93164" y="34035"/>
                    <a:pt x="90027" y="15370"/>
                    <a:pt x="85165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0" name="Vrije vorm: vorm 263">
              <a:extLst>
                <a:ext uri="{FF2B5EF4-FFF2-40B4-BE49-F238E27FC236}">
                  <a16:creationId xmlns:a16="http://schemas.microsoft.com/office/drawing/2014/main" id="{F9D9086C-190B-4789-BA73-A254CDBEB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975" y="3881206"/>
              <a:ext cx="62737" cy="31368"/>
            </a:xfrm>
            <a:custGeom>
              <a:avLst/>
              <a:gdLst>
                <a:gd name="T0" fmla="*/ 32153 w 62736"/>
                <a:gd name="T1" fmla="*/ 31368 h 31368"/>
                <a:gd name="T2" fmla="*/ 64306 w 62736"/>
                <a:gd name="T3" fmla="*/ 0 h 31368"/>
                <a:gd name="T4" fmla="*/ 0 w 62736"/>
                <a:gd name="T5" fmla="*/ 0 h 31368"/>
                <a:gd name="T6" fmla="*/ 32153 w 62736"/>
                <a:gd name="T7" fmla="*/ 31368 h 31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736" h="31368">
                  <a:moveTo>
                    <a:pt x="32152" y="31368"/>
                  </a:moveTo>
                  <a:cubicBezTo>
                    <a:pt x="43445" y="31368"/>
                    <a:pt x="55365" y="19762"/>
                    <a:pt x="64305" y="0"/>
                  </a:cubicBezTo>
                  <a:lnTo>
                    <a:pt x="0" y="0"/>
                  </a:lnTo>
                  <a:cubicBezTo>
                    <a:pt x="9097" y="19762"/>
                    <a:pt x="21017" y="31368"/>
                    <a:pt x="32152" y="31368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1" name="Vrije vorm: vorm 264">
              <a:extLst>
                <a:ext uri="{FF2B5EF4-FFF2-40B4-BE49-F238E27FC236}">
                  <a16:creationId xmlns:a16="http://schemas.microsoft.com/office/drawing/2014/main" id="{5A080647-734E-488D-830E-BF95D480A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6709" y="3810627"/>
              <a:ext cx="62737" cy="47052"/>
            </a:xfrm>
            <a:custGeom>
              <a:avLst/>
              <a:gdLst>
                <a:gd name="T0" fmla="*/ 0 w 62736"/>
                <a:gd name="T1" fmla="*/ 54895 h 47052"/>
                <a:gd name="T2" fmla="*/ 53954 w 62736"/>
                <a:gd name="T3" fmla="*/ 54895 h 47052"/>
                <a:gd name="T4" fmla="*/ 70580 w 62736"/>
                <a:gd name="T5" fmla="*/ 0 h 47052"/>
                <a:gd name="T6" fmla="*/ 7999 w 62736"/>
                <a:gd name="T7" fmla="*/ 0 h 47052"/>
                <a:gd name="T8" fmla="*/ 0 w 62736"/>
                <a:gd name="T9" fmla="*/ 54895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0" y="54895"/>
                  </a:moveTo>
                  <a:lnTo>
                    <a:pt x="53953" y="54895"/>
                  </a:lnTo>
                  <a:cubicBezTo>
                    <a:pt x="63521" y="38583"/>
                    <a:pt x="69324" y="19919"/>
                    <a:pt x="70579" y="0"/>
                  </a:cubicBezTo>
                  <a:lnTo>
                    <a:pt x="7999" y="0"/>
                  </a:lnTo>
                  <a:cubicBezTo>
                    <a:pt x="7372" y="20076"/>
                    <a:pt x="4548" y="38583"/>
                    <a:pt x="0" y="54895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2" name="Vrije vorm: vorm 265">
              <a:extLst>
                <a:ext uri="{FF2B5EF4-FFF2-40B4-BE49-F238E27FC236}">
                  <a16:creationId xmlns:a16="http://schemas.microsoft.com/office/drawing/2014/main" id="{056A4106-F9AF-4E3D-8695-BB63E6727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975" y="3692996"/>
              <a:ext cx="62737" cy="31368"/>
            </a:xfrm>
            <a:custGeom>
              <a:avLst/>
              <a:gdLst>
                <a:gd name="T0" fmla="*/ 32153 w 62736"/>
                <a:gd name="T1" fmla="*/ 0 h 31368"/>
                <a:gd name="T2" fmla="*/ 0 w 62736"/>
                <a:gd name="T3" fmla="*/ 31368 h 31368"/>
                <a:gd name="T4" fmla="*/ 64306 w 62736"/>
                <a:gd name="T5" fmla="*/ 31368 h 31368"/>
                <a:gd name="T6" fmla="*/ 32153 w 62736"/>
                <a:gd name="T7" fmla="*/ 0 h 31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736" h="31368">
                  <a:moveTo>
                    <a:pt x="32152" y="0"/>
                  </a:moveTo>
                  <a:cubicBezTo>
                    <a:pt x="20860" y="0"/>
                    <a:pt x="8940" y="11606"/>
                    <a:pt x="0" y="31368"/>
                  </a:cubicBezTo>
                  <a:lnTo>
                    <a:pt x="64305" y="31368"/>
                  </a:lnTo>
                  <a:cubicBezTo>
                    <a:pt x="55365" y="11606"/>
                    <a:pt x="43445" y="0"/>
                    <a:pt x="32152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3" name="Vrije vorm: vorm 266">
              <a:extLst>
                <a:ext uri="{FF2B5EF4-FFF2-40B4-BE49-F238E27FC236}">
                  <a16:creationId xmlns:a16="http://schemas.microsoft.com/office/drawing/2014/main" id="{5CD7373D-7B37-4009-8A11-11B323DC6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232" y="3810627"/>
              <a:ext cx="78421" cy="47052"/>
            </a:xfrm>
            <a:custGeom>
              <a:avLst/>
              <a:gdLst>
                <a:gd name="T0" fmla="*/ 93792 w 78420"/>
                <a:gd name="T1" fmla="*/ 0 h 47052"/>
                <a:gd name="T2" fmla="*/ 0 w 78420"/>
                <a:gd name="T3" fmla="*/ 0 h 47052"/>
                <a:gd name="T4" fmla="*/ 8783 w 78420"/>
                <a:gd name="T5" fmla="*/ 54895 h 47052"/>
                <a:gd name="T6" fmla="*/ 85166 w 78420"/>
                <a:gd name="T7" fmla="*/ 54895 h 47052"/>
                <a:gd name="T8" fmla="*/ 93792 w 78420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420" h="47052">
                  <a:moveTo>
                    <a:pt x="93791" y="0"/>
                  </a:moveTo>
                  <a:lnTo>
                    <a:pt x="0" y="0"/>
                  </a:lnTo>
                  <a:cubicBezTo>
                    <a:pt x="627" y="20860"/>
                    <a:pt x="3921" y="39524"/>
                    <a:pt x="8783" y="54895"/>
                  </a:cubicBezTo>
                  <a:lnTo>
                    <a:pt x="85165" y="54895"/>
                  </a:lnTo>
                  <a:cubicBezTo>
                    <a:pt x="90027" y="39524"/>
                    <a:pt x="93164" y="20860"/>
                    <a:pt x="93791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4" name="Vrije vorm: vorm 267">
              <a:extLst>
                <a:ext uri="{FF2B5EF4-FFF2-40B4-BE49-F238E27FC236}">
                  <a16:creationId xmlns:a16="http://schemas.microsoft.com/office/drawing/2014/main" id="{155A95A0-F2B1-4AD7-B7F3-1E4CC6B85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6709" y="3740049"/>
              <a:ext cx="62737" cy="47052"/>
            </a:xfrm>
            <a:custGeom>
              <a:avLst/>
              <a:gdLst>
                <a:gd name="T0" fmla="*/ 7999 w 62736"/>
                <a:gd name="T1" fmla="*/ 54895 h 47052"/>
                <a:gd name="T2" fmla="*/ 70580 w 62736"/>
                <a:gd name="T3" fmla="*/ 54895 h 47052"/>
                <a:gd name="T4" fmla="*/ 53954 w 62736"/>
                <a:gd name="T5" fmla="*/ 0 h 47052"/>
                <a:gd name="T6" fmla="*/ 0 w 62736"/>
                <a:gd name="T7" fmla="*/ 0 h 47052"/>
                <a:gd name="T8" fmla="*/ 7999 w 62736"/>
                <a:gd name="T9" fmla="*/ 54895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7999" y="54895"/>
                  </a:moveTo>
                  <a:lnTo>
                    <a:pt x="70579" y="54895"/>
                  </a:lnTo>
                  <a:cubicBezTo>
                    <a:pt x="69324" y="34976"/>
                    <a:pt x="63521" y="16312"/>
                    <a:pt x="53953" y="0"/>
                  </a:cubicBezTo>
                  <a:lnTo>
                    <a:pt x="0" y="0"/>
                  </a:lnTo>
                  <a:cubicBezTo>
                    <a:pt x="4548" y="16312"/>
                    <a:pt x="7372" y="34819"/>
                    <a:pt x="7999" y="54895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5" name="Vrije vorm: vorm 268">
              <a:extLst>
                <a:ext uri="{FF2B5EF4-FFF2-40B4-BE49-F238E27FC236}">
                  <a16:creationId xmlns:a16="http://schemas.microsoft.com/office/drawing/2014/main" id="{D766116C-770F-4B9A-98B4-B19AECF39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416" y="3881206"/>
              <a:ext cx="94105" cy="47052"/>
            </a:xfrm>
            <a:custGeom>
              <a:avLst/>
              <a:gdLst>
                <a:gd name="T0" fmla="*/ 48465 w 94104"/>
                <a:gd name="T1" fmla="*/ 0 h 47052"/>
                <a:gd name="T2" fmla="*/ 0 w 94104"/>
                <a:gd name="T3" fmla="*/ 0 h 47052"/>
                <a:gd name="T4" fmla="*/ 97713 w 94104"/>
                <a:gd name="T5" fmla="*/ 47052 h 47052"/>
                <a:gd name="T6" fmla="*/ 48465 w 94104"/>
                <a:gd name="T7" fmla="*/ 0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48464" y="0"/>
                  </a:moveTo>
                  <a:lnTo>
                    <a:pt x="0" y="0"/>
                  </a:lnTo>
                  <a:cubicBezTo>
                    <a:pt x="23056" y="28702"/>
                    <a:pt x="58345" y="47052"/>
                    <a:pt x="97712" y="47052"/>
                  </a:cubicBezTo>
                  <a:cubicBezTo>
                    <a:pt x="77636" y="47052"/>
                    <a:pt x="59913" y="28859"/>
                    <a:pt x="48464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6" name="Vrije vorm: vorm 269">
              <a:extLst>
                <a:ext uri="{FF2B5EF4-FFF2-40B4-BE49-F238E27FC236}">
                  <a16:creationId xmlns:a16="http://schemas.microsoft.com/office/drawing/2014/main" id="{0C9C7E01-9B76-444E-9EFF-81993DC42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128" y="3881206"/>
              <a:ext cx="94105" cy="47052"/>
            </a:xfrm>
            <a:custGeom>
              <a:avLst/>
              <a:gdLst>
                <a:gd name="T0" fmla="*/ 0 w 94104"/>
                <a:gd name="T1" fmla="*/ 47052 h 47052"/>
                <a:gd name="T2" fmla="*/ 97870 w 94104"/>
                <a:gd name="T3" fmla="*/ 0 h 47052"/>
                <a:gd name="T4" fmla="*/ 49406 w 94104"/>
                <a:gd name="T5" fmla="*/ 0 h 47052"/>
                <a:gd name="T6" fmla="*/ 0 w 94104"/>
                <a:gd name="T7" fmla="*/ 47052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0" y="47052"/>
                  </a:moveTo>
                  <a:cubicBezTo>
                    <a:pt x="39524" y="47052"/>
                    <a:pt x="74813" y="28702"/>
                    <a:pt x="97869" y="0"/>
                  </a:cubicBezTo>
                  <a:lnTo>
                    <a:pt x="49405" y="0"/>
                  </a:lnTo>
                  <a:cubicBezTo>
                    <a:pt x="37956" y="28859"/>
                    <a:pt x="20233" y="47052"/>
                    <a:pt x="0" y="47052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7" name="Vrije vorm: vorm 270">
              <a:extLst>
                <a:ext uri="{FF2B5EF4-FFF2-40B4-BE49-F238E27FC236}">
                  <a16:creationId xmlns:a16="http://schemas.microsoft.com/office/drawing/2014/main" id="{2869960D-5455-4082-B167-D9024DBE0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1971" y="3677312"/>
              <a:ext cx="94105" cy="47052"/>
            </a:xfrm>
            <a:custGeom>
              <a:avLst/>
              <a:gdLst>
                <a:gd name="T0" fmla="*/ 49406 w 94104"/>
                <a:gd name="T1" fmla="*/ 47052 h 47052"/>
                <a:gd name="T2" fmla="*/ 97870 w 94104"/>
                <a:gd name="T3" fmla="*/ 47052 h 47052"/>
                <a:gd name="T4" fmla="*/ 0 w 94104"/>
                <a:gd name="T5" fmla="*/ 0 h 47052"/>
                <a:gd name="T6" fmla="*/ 49406 w 94104"/>
                <a:gd name="T7" fmla="*/ 47052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49405" y="47052"/>
                  </a:moveTo>
                  <a:lnTo>
                    <a:pt x="97869" y="47052"/>
                  </a:lnTo>
                  <a:cubicBezTo>
                    <a:pt x="74813" y="18350"/>
                    <a:pt x="39524" y="0"/>
                    <a:pt x="0" y="0"/>
                  </a:cubicBezTo>
                  <a:cubicBezTo>
                    <a:pt x="20389" y="0"/>
                    <a:pt x="38112" y="18194"/>
                    <a:pt x="49405" y="47052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8" name="Vrije vorm: vorm 271">
              <a:extLst>
                <a:ext uri="{FF2B5EF4-FFF2-40B4-BE49-F238E27FC236}">
                  <a16:creationId xmlns:a16="http://schemas.microsoft.com/office/drawing/2014/main" id="{7966B393-DC3E-4846-B9AA-FF7E40E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125" y="3810627"/>
              <a:ext cx="62737" cy="47052"/>
            </a:xfrm>
            <a:custGeom>
              <a:avLst/>
              <a:gdLst>
                <a:gd name="T0" fmla="*/ 62581 w 62736"/>
                <a:gd name="T1" fmla="*/ 0 h 47052"/>
                <a:gd name="T2" fmla="*/ 0 w 62736"/>
                <a:gd name="T3" fmla="*/ 0 h 47052"/>
                <a:gd name="T4" fmla="*/ 16625 w 62736"/>
                <a:gd name="T5" fmla="*/ 54895 h 47052"/>
                <a:gd name="T6" fmla="*/ 70580 w 62736"/>
                <a:gd name="T7" fmla="*/ 54895 h 47052"/>
                <a:gd name="T8" fmla="*/ 62581 w 62736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62580" y="0"/>
                  </a:moveTo>
                  <a:lnTo>
                    <a:pt x="0" y="0"/>
                  </a:lnTo>
                  <a:cubicBezTo>
                    <a:pt x="1255" y="19919"/>
                    <a:pt x="7058" y="38583"/>
                    <a:pt x="16625" y="54895"/>
                  </a:cubicBezTo>
                  <a:lnTo>
                    <a:pt x="70579" y="54895"/>
                  </a:lnTo>
                  <a:cubicBezTo>
                    <a:pt x="65873" y="38583"/>
                    <a:pt x="63050" y="20076"/>
                    <a:pt x="62580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9" name="Vrije vorm: vorm 272">
              <a:extLst>
                <a:ext uri="{FF2B5EF4-FFF2-40B4-BE49-F238E27FC236}">
                  <a16:creationId xmlns:a16="http://schemas.microsoft.com/office/drawing/2014/main" id="{40445C22-5247-4C04-93FC-A11829601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416" y="3677312"/>
              <a:ext cx="94105" cy="47052"/>
            </a:xfrm>
            <a:custGeom>
              <a:avLst/>
              <a:gdLst>
                <a:gd name="T0" fmla="*/ 97713 w 94104"/>
                <a:gd name="T1" fmla="*/ 0 h 47052"/>
                <a:gd name="T2" fmla="*/ 0 w 94104"/>
                <a:gd name="T3" fmla="*/ 47052 h 47052"/>
                <a:gd name="T4" fmla="*/ 48465 w 94104"/>
                <a:gd name="T5" fmla="*/ 47052 h 47052"/>
                <a:gd name="T6" fmla="*/ 97713 w 94104"/>
                <a:gd name="T7" fmla="*/ 0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97712" y="0"/>
                  </a:moveTo>
                  <a:cubicBezTo>
                    <a:pt x="58188" y="0"/>
                    <a:pt x="22899" y="18350"/>
                    <a:pt x="0" y="47052"/>
                  </a:cubicBezTo>
                  <a:lnTo>
                    <a:pt x="48464" y="47052"/>
                  </a:lnTo>
                  <a:cubicBezTo>
                    <a:pt x="59913" y="18194"/>
                    <a:pt x="77636" y="0"/>
                    <a:pt x="97712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43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62840" y="4195883"/>
            <a:ext cx="11486163" cy="1716058"/>
          </a:xfrm>
          <a:ln w="57150" cap="sq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0"/>
          </p:nvPr>
        </p:nvSpPr>
        <p:spPr>
          <a:xfrm>
            <a:off x="1194870" y="4390209"/>
            <a:ext cx="10279953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6886927" y="4933051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6886927" y="5424479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1194871" y="4880549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lang="nl-NL" sz="2000" b="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1194871" y="5389852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1909869" y="2524049"/>
            <a:ext cx="2296822" cy="265644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1909868" y="2991706"/>
            <a:ext cx="2308158" cy="635515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lang="nl-NL" sz="1800" b="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78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8815151" y="2831935"/>
            <a:ext cx="1777766" cy="617960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sz="18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92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8797469" y="2540366"/>
            <a:ext cx="1470640" cy="22032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ijdelijke aanduiding voor tekst 19"/>
          <p:cNvSpPr>
            <a:spLocks noGrp="1"/>
          </p:cNvSpPr>
          <p:nvPr>
            <p:ph type="body" sz="quarter" idx="34"/>
          </p:nvPr>
        </p:nvSpPr>
        <p:spPr>
          <a:xfrm>
            <a:off x="5486565" y="2916298"/>
            <a:ext cx="1940321" cy="535289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sz="18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94" name="Tijdelijke aanduiding voor tekst 19"/>
          <p:cNvSpPr>
            <a:spLocks noGrp="1"/>
          </p:cNvSpPr>
          <p:nvPr>
            <p:ph type="body" sz="quarter" idx="35"/>
          </p:nvPr>
        </p:nvSpPr>
        <p:spPr>
          <a:xfrm>
            <a:off x="5457540" y="2579363"/>
            <a:ext cx="1470640" cy="22032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492070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1BA98C0A-F12C-4ED8-BE94-03B7813552A9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78552030-D099-4318-8856-D5AD57FCC2F3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02302A82-18A7-4B87-AB07-CD771AC3AE3A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03B14664-7734-4074-99BD-8B02E5DB7F5F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235FD630-A22F-4510-8D13-02258CEC73AF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EBA88B54-AE49-4134-969B-86769B562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53D9D3D5-4691-4396-90A4-290593527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785A6B85-71D9-4BBE-AB8D-65B1E440C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A8CFD1D1-5596-464B-875D-CCBECDBF3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D5D2E30D-072D-4C78-952E-EF3090A3D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70AE7EDA-E08E-4896-B8DA-6A251A02AA7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C55FA137-6736-4BD6-B82A-7E6C139C44D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38588" y="3509963"/>
            <a:ext cx="185737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C4E814DD-7978-468D-B723-4D7A3190FB5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7D312D04-4DBF-4BA0-AC9C-E258602510A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067675" y="350678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F66FE31E-6889-4149-9527-F39970FF79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4FCFBFF6-26F7-4109-84A4-13D9F5B10EA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4851400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688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8356C4EA-3258-41B8-AF40-6A51D2064CA8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FED32EE6-BEA5-41AF-A255-7E6C7722B2DD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43748E5F-5CB9-452F-B973-866365869DBE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88184C18-B9B4-4672-9D4E-34891C91CF86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E7260612-3DB4-4B92-B006-CB5EA45A0A66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8B9E10FA-4B0E-4C8C-B49D-B374667B3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205163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23AE8EC3-573D-4C1A-9427-6053B8775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E5561D52-8DC8-441D-A566-66B558760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F663E666-589F-4100-A805-A54311D3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D4005B2A-B9BB-49C6-9824-345748CDE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CA742097-A27A-404F-A987-BE82FFB4C20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F5AA7D55-35F7-43DA-9994-4E8570D25C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20888" y="4186238"/>
            <a:ext cx="185737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E9D293B2-5292-4B0B-8F41-9C1F118A8CC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CA89E9E2-B1C9-4FAF-831B-56406B60580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85F083E0-8424-478C-86B0-68C6FB422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683B8936-473F-4D7A-9E67-42579C93986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359525" y="3516313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3568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31055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11">
            <a:extLst>
              <a:ext uri="{FF2B5EF4-FFF2-40B4-BE49-F238E27FC236}">
                <a16:creationId xmlns:a16="http://schemas.microsoft.com/office/drawing/2014/main" id="{014AA9EF-AF12-4D17-B425-26682A730E8B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6" name="Graphic 12">
            <a:extLst>
              <a:ext uri="{FF2B5EF4-FFF2-40B4-BE49-F238E27FC236}">
                <a16:creationId xmlns:a16="http://schemas.microsoft.com/office/drawing/2014/main" id="{1A9D0550-9340-46DA-80A9-C13D982D03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echte verbindingslijn 5">
            <a:extLst>
              <a:ext uri="{FF2B5EF4-FFF2-40B4-BE49-F238E27FC236}">
                <a16:creationId xmlns:a16="http://schemas.microsoft.com/office/drawing/2014/main" id="{2BEAF9E6-BE04-480A-BA8B-8FA5B7E92A90}"/>
              </a:ext>
            </a:extLst>
          </p:cNvPr>
          <p:cNvCxnSpPr>
            <a:cxnSpLocks/>
          </p:cNvCxnSpPr>
          <p:nvPr/>
        </p:nvCxnSpPr>
        <p:spPr>
          <a:xfrm flipH="1">
            <a:off x="4745038" y="2719388"/>
            <a:ext cx="2701925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7772" y="785432"/>
            <a:ext cx="11516457" cy="1734392"/>
          </a:xfrm>
        </p:spPr>
        <p:txBody>
          <a:bodyPr anchor="b">
            <a:no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338138" y="3642669"/>
            <a:ext cx="11515725" cy="322262"/>
          </a:xfrm>
        </p:spPr>
        <p:txBody>
          <a:bodyPr/>
          <a:lstStyle>
            <a:lvl1pPr algn="ctr">
              <a:defRPr sz="2400"/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338138" y="4177046"/>
            <a:ext cx="11515725" cy="322262"/>
          </a:xfrm>
        </p:spPr>
        <p:txBody>
          <a:bodyPr/>
          <a:lstStyle>
            <a:lvl1pPr algn="ctr">
              <a:defRPr sz="2400"/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487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703474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20F6E28F-9120-440B-9021-268EF7523CC2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1" name="Rechte verbindingslijn 14">
            <a:extLst>
              <a:ext uri="{FF2B5EF4-FFF2-40B4-BE49-F238E27FC236}">
                <a16:creationId xmlns:a16="http://schemas.microsoft.com/office/drawing/2014/main" id="{0CA50A4C-548E-4D5F-898A-1B9D8B820E5F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rije vorm: vorm 16">
            <a:extLst>
              <a:ext uri="{FF2B5EF4-FFF2-40B4-BE49-F238E27FC236}">
                <a16:creationId xmlns:a16="http://schemas.microsoft.com/office/drawing/2014/main" id="{768316D2-8C7B-4CA4-9E09-7C51A1BC6762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3" name="Graphic 26">
            <a:extLst>
              <a:ext uri="{FF2B5EF4-FFF2-40B4-BE49-F238E27FC236}">
                <a16:creationId xmlns:a16="http://schemas.microsoft.com/office/drawing/2014/main" id="{16FED0E8-85C4-4C8C-881B-D74DDB2B2CB5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5" name="Graphic 26">
              <a:extLst>
                <a:ext uri="{FF2B5EF4-FFF2-40B4-BE49-F238E27FC236}">
                  <a16:creationId xmlns:a16="http://schemas.microsoft.com/office/drawing/2014/main" id="{4999C485-3014-4458-A303-1A68B9C66663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28" name="Vrije vorm: vorm 30">
                <a:extLst>
                  <a:ext uri="{FF2B5EF4-FFF2-40B4-BE49-F238E27FC236}">
                    <a16:creationId xmlns:a16="http://schemas.microsoft.com/office/drawing/2014/main" id="{FA802E3C-E6A8-49BE-831F-67F963758712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31">
                <a:extLst>
                  <a:ext uri="{FF2B5EF4-FFF2-40B4-BE49-F238E27FC236}">
                    <a16:creationId xmlns:a16="http://schemas.microsoft.com/office/drawing/2014/main" id="{55513F5F-D7EF-4EB3-9F9D-4682614F7EA0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0" name="Vrije vorm: vorm 32">
                <a:extLst>
                  <a:ext uri="{FF2B5EF4-FFF2-40B4-BE49-F238E27FC236}">
                    <a16:creationId xmlns:a16="http://schemas.microsoft.com/office/drawing/2014/main" id="{84B59F5F-3A4A-4B85-AFF6-37C929772C99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7" name="Vrije vorm: vorm 25">
              <a:extLst>
                <a:ext uri="{FF2B5EF4-FFF2-40B4-BE49-F238E27FC236}">
                  <a16:creationId xmlns:a16="http://schemas.microsoft.com/office/drawing/2014/main" id="{BF713C57-0356-4002-93B6-542FF00D95E2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26">
              <a:extLst>
                <a:ext uri="{FF2B5EF4-FFF2-40B4-BE49-F238E27FC236}">
                  <a16:creationId xmlns:a16="http://schemas.microsoft.com/office/drawing/2014/main" id="{A6D2A0F4-DF64-4BD5-A03C-A3518FB2697F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27">
              <a:extLst>
                <a:ext uri="{FF2B5EF4-FFF2-40B4-BE49-F238E27FC236}">
                  <a16:creationId xmlns:a16="http://schemas.microsoft.com/office/drawing/2014/main" id="{CDBD204D-8A57-4762-B696-3461B0E5A2F3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6" name="Vrije vorm: vorm 28">
              <a:extLst>
                <a:ext uri="{FF2B5EF4-FFF2-40B4-BE49-F238E27FC236}">
                  <a16:creationId xmlns:a16="http://schemas.microsoft.com/office/drawing/2014/main" id="{ACA75700-B951-42D1-A080-329D03DEAA07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7" name="Vrije vorm: vorm 29">
              <a:extLst>
                <a:ext uri="{FF2B5EF4-FFF2-40B4-BE49-F238E27FC236}">
                  <a16:creationId xmlns:a16="http://schemas.microsoft.com/office/drawing/2014/main" id="{9E6FC7BD-58D5-44A0-BFEB-C12150DDFEF4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3485611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2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520824"/>
            <a:ext cx="11499592" cy="47164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02329988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118918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E8D448B3-65DB-4C77-A418-A1861B6ABC04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9D487A8C-1983-4786-9913-75A772653370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2FED0699-066A-4BF1-9E56-E7FBD19C5C47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6238E940-DABF-4E3F-AFE5-C394827BF3BE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EF8F431F-7EA7-4720-95F2-9826B3926D79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411751A6-1AB8-4579-95B1-ABAB50306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C0035508-1DA4-49B6-A2A1-2768F9B4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FA778C9C-1AEA-4239-9BEC-2BCC48151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760A7F3B-BB90-4FF9-87D8-5C3D0D50D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465DD003-1ACE-4E2D-B7A9-6C657020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4DA29367-3E73-48A3-BD2A-304DF11F4E2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B6ACB83C-1E2C-46D2-BA0D-37AA7A41B08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38588" y="3509963"/>
            <a:ext cx="185737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1CC19EFC-EE9A-4DBE-B9FD-8EDF5CDA1CE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795F530A-CAB7-4A8C-8A06-58560CFC420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067675" y="350678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1A1F481B-FE75-43BE-B1EF-D20ED9C0632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870E119A-C4A7-4BE2-ACC3-C5AB8B019B7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4851400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7612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BC63F495-0EF1-44D3-8438-F623A2B0D713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956711DB-2B9D-4001-AB2B-118F7D27CB2F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BD60AD15-F1E8-4900-A516-23208AFAADFD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DA19B885-4FF5-4FC0-B87C-EAE50675E227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CF20A036-AC5B-46DF-84DA-6F393E31BD38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87E3E0A1-E889-4DF2-AD28-679A3E792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205163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7435C55B-ED8D-4158-9CBD-C7BCE680F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B5F7DC3C-C5F8-449B-B201-A4EE5BC9F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5B50EEBA-FD89-4D89-B30A-E22A637C0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40242FCC-9A2A-49A9-A4B6-31ECC09BE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5E4DFB38-EE6A-41A6-89C4-FA6DA281902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30739BC3-C59F-4A80-BFC3-F975E3D93DF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20888" y="4186238"/>
            <a:ext cx="185737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8849E9CD-97E2-4A0D-A4C3-45076994D17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046E7667-7181-48FB-8A5D-09911BB93E7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BFBA1C0A-7ACD-4C41-AB64-215443DC6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2FC01A69-B127-4BFA-9F0B-2B1E5F26760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359525" y="3516313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7144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039164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238052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72E797AF-F2F7-403B-B4CD-FD82245BE5DC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1" name="Rechte verbindingslijn 14">
            <a:extLst>
              <a:ext uri="{FF2B5EF4-FFF2-40B4-BE49-F238E27FC236}">
                <a16:creationId xmlns:a16="http://schemas.microsoft.com/office/drawing/2014/main" id="{C8074584-529F-4A82-B6C2-99E49063110E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rije vorm: vorm 16">
            <a:extLst>
              <a:ext uri="{FF2B5EF4-FFF2-40B4-BE49-F238E27FC236}">
                <a16:creationId xmlns:a16="http://schemas.microsoft.com/office/drawing/2014/main" id="{4B1A0643-A982-4983-B77C-EC0EB07A0E9C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3" name="Graphic 26">
            <a:extLst>
              <a:ext uri="{FF2B5EF4-FFF2-40B4-BE49-F238E27FC236}">
                <a16:creationId xmlns:a16="http://schemas.microsoft.com/office/drawing/2014/main" id="{8D8A65EC-6CF6-4DE2-BB56-6C7BDFF47C2B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5" name="Graphic 26">
              <a:extLst>
                <a:ext uri="{FF2B5EF4-FFF2-40B4-BE49-F238E27FC236}">
                  <a16:creationId xmlns:a16="http://schemas.microsoft.com/office/drawing/2014/main" id="{D84BF0BD-14FE-4CE1-BCAA-F1629DA0D4F0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28" name="Vrije vorm: vorm 30">
                <a:extLst>
                  <a:ext uri="{FF2B5EF4-FFF2-40B4-BE49-F238E27FC236}">
                    <a16:creationId xmlns:a16="http://schemas.microsoft.com/office/drawing/2014/main" id="{185EC89E-F4F8-4D4E-AE39-E821AF58EFBE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31">
                <a:extLst>
                  <a:ext uri="{FF2B5EF4-FFF2-40B4-BE49-F238E27FC236}">
                    <a16:creationId xmlns:a16="http://schemas.microsoft.com/office/drawing/2014/main" id="{C61AD74F-6F18-4028-B8B6-FA7877322C36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0" name="Vrije vorm: vorm 32">
                <a:extLst>
                  <a:ext uri="{FF2B5EF4-FFF2-40B4-BE49-F238E27FC236}">
                    <a16:creationId xmlns:a16="http://schemas.microsoft.com/office/drawing/2014/main" id="{C4511094-B7E2-44E7-B2AF-097B8D01ED01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7" name="Vrije vorm: vorm 25">
              <a:extLst>
                <a:ext uri="{FF2B5EF4-FFF2-40B4-BE49-F238E27FC236}">
                  <a16:creationId xmlns:a16="http://schemas.microsoft.com/office/drawing/2014/main" id="{D301E37E-9A91-4A6E-970D-046CC11C13CB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26">
              <a:extLst>
                <a:ext uri="{FF2B5EF4-FFF2-40B4-BE49-F238E27FC236}">
                  <a16:creationId xmlns:a16="http://schemas.microsoft.com/office/drawing/2014/main" id="{118374C4-05C0-4C04-9907-4D99C84529B3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27">
              <a:extLst>
                <a:ext uri="{FF2B5EF4-FFF2-40B4-BE49-F238E27FC236}">
                  <a16:creationId xmlns:a16="http://schemas.microsoft.com/office/drawing/2014/main" id="{66C2C86D-E253-440E-8A77-D7CD62B566D6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6" name="Vrije vorm: vorm 28">
              <a:extLst>
                <a:ext uri="{FF2B5EF4-FFF2-40B4-BE49-F238E27FC236}">
                  <a16:creationId xmlns:a16="http://schemas.microsoft.com/office/drawing/2014/main" id="{9C8C3295-78DB-4C65-A8CD-BCBBDC4DC930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7" name="Vrije vorm: vorm 29">
              <a:extLst>
                <a:ext uri="{FF2B5EF4-FFF2-40B4-BE49-F238E27FC236}">
                  <a16:creationId xmlns:a16="http://schemas.microsoft.com/office/drawing/2014/main" id="{44A40209-D9C6-4D33-8FF1-CDEF69816360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905085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2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520824"/>
            <a:ext cx="11499592" cy="47164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608192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2">
            <a:extLst>
              <a:ext uri="{FF2B5EF4-FFF2-40B4-BE49-F238E27FC236}">
                <a16:creationId xmlns:a16="http://schemas.microsoft.com/office/drawing/2014/main" id="{78D05B34-1C97-4DE4-8537-1955D38DE082}"/>
              </a:ext>
            </a:extLst>
          </p:cNvPr>
          <p:cNvSpPr/>
          <p:nvPr/>
        </p:nvSpPr>
        <p:spPr>
          <a:xfrm>
            <a:off x="104775" y="325438"/>
            <a:ext cx="390525" cy="1201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7" name="Rechthoek 1">
            <a:extLst>
              <a:ext uri="{FF2B5EF4-FFF2-40B4-BE49-F238E27FC236}">
                <a16:creationId xmlns:a16="http://schemas.microsoft.com/office/drawing/2014/main" id="{A71CCCAE-2737-4B52-9BB7-8D4D02C288C2}"/>
              </a:ext>
            </a:extLst>
          </p:cNvPr>
          <p:cNvSpPr/>
          <p:nvPr/>
        </p:nvSpPr>
        <p:spPr>
          <a:xfrm>
            <a:off x="5313363" y="0"/>
            <a:ext cx="1538287" cy="879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0"/>
            <a:ext cx="12195854" cy="687334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5854" h="6532728">
                <a:moveTo>
                  <a:pt x="2806" y="0"/>
                </a:moveTo>
                <a:lnTo>
                  <a:pt x="12194806" y="0"/>
                </a:lnTo>
                <a:lnTo>
                  <a:pt x="12194806" y="0"/>
                </a:lnTo>
                <a:cubicBezTo>
                  <a:pt x="12194183" y="2103681"/>
                  <a:pt x="12196364" y="4426242"/>
                  <a:pt x="12195741" y="6529923"/>
                </a:cubicBezTo>
                <a:cubicBezTo>
                  <a:pt x="7929500" y="5964075"/>
                  <a:pt x="3966391" y="6009926"/>
                  <a:pt x="0" y="6532728"/>
                </a:cubicBezTo>
                <a:cubicBezTo>
                  <a:pt x="0" y="4428112"/>
                  <a:pt x="2806" y="2104616"/>
                  <a:pt x="2806" y="0"/>
                </a:cubicBezTo>
                <a:close/>
              </a:path>
            </a:pathLst>
          </a:custGeo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410324" y="2519162"/>
            <a:ext cx="5781676" cy="1835027"/>
          </a:xfrm>
          <a:solidFill>
            <a:schemeClr val="bg1">
              <a:alpha val="50000"/>
            </a:schemeClr>
          </a:solidFill>
        </p:spPr>
        <p:txBody>
          <a:bodyPr lIns="72000" tIns="360000" rIns="540000" bIns="360000">
            <a:spAutoFit/>
          </a:bodyPr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55821709"/>
      </p:ext>
    </p:extLst>
  </p:cSld>
  <p:clrMapOvr>
    <a:masterClrMapping/>
  </p:clrMapOvr>
  <p:transition spd="med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80509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8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03805341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2"/>
          </p:nvPr>
        </p:nvSpPr>
        <p:spPr>
          <a:xfrm>
            <a:off x="6292150" y="1825625"/>
            <a:ext cx="5564888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26378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7" y="1825624"/>
            <a:ext cx="5922333" cy="4411663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689874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724F915D-8FCE-4BA6-A46B-E70E73327F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B0FA0C9B-0DCF-4195-A0CA-FF5126EAC0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7ABFB61F-659C-438B-BD61-D0114B473940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5498018D-296E-4442-A5F9-88D98552EE95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8A41CB9F-C5C2-40C0-8428-C1C682821477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4039E0D2-4B15-4A0F-AFE4-14617F0668CD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5EE6445D-3E41-41C4-9388-0C7AAEC015C9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A11F5820-3ED7-4CD7-8E3D-6149A95B8D32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82CF8E8E-59A5-40DE-A7F1-0B13D74C28F4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182A8012-3B10-4FBB-BDCF-FFE61FDF3DD0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5B070C95-10C5-41BB-B48C-C878DDA366D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0BCB5739-7315-4224-B206-0AFA82E190E3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0C126125-DA8A-4B48-8B02-03335B9E1C7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CBD0FF53-B5B3-44E2-9863-E5845A5C3AB2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83185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63" r:id="rId2"/>
    <p:sldLayoutId id="2147483862" r:id="rId3"/>
    <p:sldLayoutId id="2147483864" r:id="rId4"/>
    <p:sldLayoutId id="2147483865" r:id="rId5"/>
    <p:sldLayoutId id="214748386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67" r:id="rId17"/>
    <p:sldLayoutId id="2147483868" r:id="rId18"/>
    <p:sldLayoutId id="2147483869" r:id="rId19"/>
    <p:sldLayoutId id="2147483870" r:id="rId20"/>
    <p:sldLayoutId id="2147483871" r:id="rId21"/>
    <p:sldLayoutId id="2147483837" r:id="rId22"/>
    <p:sldLayoutId id="2147483872" r:id="rId23"/>
    <p:sldLayoutId id="2147483873" r:id="rId24"/>
    <p:sldLayoutId id="2147483874" r:id="rId25"/>
    <p:sldLayoutId id="2147483875" r:id="rId26"/>
    <p:sldLayoutId id="2147483876" r:id="rId27"/>
    <p:sldLayoutId id="2147483877" r:id="rId28"/>
    <p:sldLayoutId id="2147483878" r:id="rId29"/>
    <p:sldLayoutId id="2147483879" r:id="rId30"/>
    <p:sldLayoutId id="2147483880" r:id="rId31"/>
    <p:sldLayoutId id="2147483881" r:id="rId32"/>
    <p:sldLayoutId id="2147483882" r:id="rId33"/>
    <p:sldLayoutId id="2147483883" r:id="rId34"/>
    <p:sldLayoutId id="2147483838" r:id="rId35"/>
    <p:sldLayoutId id="2147483839" r:id="rId36"/>
    <p:sldLayoutId id="2147483884" r:id="rId37"/>
    <p:sldLayoutId id="2147483840" r:id="rId38"/>
    <p:sldLayoutId id="2147483841" r:id="rId39"/>
    <p:sldLayoutId id="2147483842" r:id="rId40"/>
    <p:sldLayoutId id="2147483843" r:id="rId41"/>
    <p:sldLayoutId id="2147483844" r:id="rId42"/>
    <p:sldLayoutId id="2147483845" r:id="rId43"/>
    <p:sldLayoutId id="2147483885" r:id="rId44"/>
    <p:sldLayoutId id="2147483886" r:id="rId45"/>
    <p:sldLayoutId id="2147483887" r:id="rId46"/>
  </p:sldLayoutIdLst>
  <p:transition spd="med">
    <p:fade/>
  </p:transition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accent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>
            <a:extLst>
              <a:ext uri="{FF2B5EF4-FFF2-40B4-BE49-F238E27FC236}">
                <a16:creationId xmlns:a16="http://schemas.microsoft.com/office/drawing/2014/main" id="{FEF8FC36-0ED8-4402-B4B5-70DA6A5308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2051" name="Tijdelijke aanduiding voor tekst 2">
            <a:extLst>
              <a:ext uri="{FF2B5EF4-FFF2-40B4-BE49-F238E27FC236}">
                <a16:creationId xmlns:a16="http://schemas.microsoft.com/office/drawing/2014/main" id="{770140B6-4B6A-4995-BDA4-AF2A29B5C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53A662D3-8B81-471F-AB45-034611A6651E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2A0D444D-8006-4F26-954F-B728BA5638DF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C4EFF05C-69B9-424F-B098-ADAC4A5EBADC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BB470FEC-AF88-4005-B97E-7129B7F58B6C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B91495B3-F78E-461B-8BBF-12DEC79784C3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656B1FCD-EEBB-4D3E-8F31-6C7F259B6102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C4F0DACF-BD89-41A2-9A93-5F1ABA1DAD4E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2FCB4012-5A2F-4D20-A93F-A39EE2918B47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AAD936A-9A09-48C6-B478-4ED1EBB250AF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5072E8D5-296D-4EC8-9E14-5D78E57DCF80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DF7DA114-31EC-4CAE-B6FB-28E21C830A00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5BFBF014-ED50-445E-8741-D552762012E4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79216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46" r:id="rId3"/>
    <p:sldLayoutId id="2147483847" r:id="rId4"/>
    <p:sldLayoutId id="2147483890" r:id="rId5"/>
    <p:sldLayoutId id="2147483848" r:id="rId6"/>
    <p:sldLayoutId id="2147483849" r:id="rId7"/>
  </p:sldLayoutIdLst>
  <p:transition spd="med">
    <p:fade/>
  </p:transition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jdelijke aanduiding voor titel 1">
            <a:extLst>
              <a:ext uri="{FF2B5EF4-FFF2-40B4-BE49-F238E27FC236}">
                <a16:creationId xmlns:a16="http://schemas.microsoft.com/office/drawing/2014/main" id="{54934D0B-C7D6-426D-A37B-2E830109A4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3075" name="Tijdelijke aanduiding voor tekst 2">
            <a:extLst>
              <a:ext uri="{FF2B5EF4-FFF2-40B4-BE49-F238E27FC236}">
                <a16:creationId xmlns:a16="http://schemas.microsoft.com/office/drawing/2014/main" id="{785B1CAB-6764-4E41-BDE2-04D6ED3016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A2F7C82C-BBD9-4134-8053-122E02EEC305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010C0E15-6732-43CE-9C45-4B488A83B8F8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2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A7ABE081-34D8-4925-914D-4ADBDB55006E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A24F2311-DE9D-414A-B778-F675BAA6734B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D92B6B38-09AB-402E-B495-3ED95C650797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E1CC861B-70F1-4C97-A5C2-4B85DE45613B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C045A99B-16D5-4ECC-B5B2-491C15551158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387B8861-4A57-4542-8CEB-8B7E715DE942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8EC76CAC-DCAA-4BDE-8FD1-7A571ECE16E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38AFC594-08DD-4AB5-BCD5-B1C9AF216D5E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337CF64A-CB93-4232-8C69-3FE1B470344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A351F186-3168-4D30-8CD1-45BC08FB7571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79216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50" r:id="rId3"/>
    <p:sldLayoutId id="2147483851" r:id="rId4"/>
    <p:sldLayoutId id="2147483893" r:id="rId5"/>
    <p:sldLayoutId id="2147483852" r:id="rId6"/>
    <p:sldLayoutId id="2147483853" r:id="rId7"/>
  </p:sldLayoutIdLst>
  <p:transition spd="med">
    <p:fade/>
  </p:transition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38F1-6F7C-B547-FD86-14ACB16F17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88"/>
          <a:stretch/>
        </p:blipFill>
        <p:spPr>
          <a:xfrm>
            <a:off x="3495735" y="1268182"/>
            <a:ext cx="5222756" cy="5158313"/>
          </a:xfrm>
          <a:prstGeom prst="rect">
            <a:avLst/>
          </a:prstGeom>
        </p:spPr>
      </p:pic>
      <p:sp>
        <p:nvSpPr>
          <p:cNvPr id="57346" name="Titel 3">
            <a:extLst>
              <a:ext uri="{FF2B5EF4-FFF2-40B4-BE49-F238E27FC236}">
                <a16:creationId xmlns:a16="http://schemas.microsoft.com/office/drawing/2014/main" id="{77FE967C-590A-4331-8DD2-E84ABD29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320675"/>
            <a:ext cx="11499850" cy="708025"/>
          </a:xfrm>
        </p:spPr>
        <p:txBody>
          <a:bodyPr wrap="square" anchor="ctr">
            <a:normAutofit/>
          </a:bodyPr>
          <a:lstStyle/>
          <a:p>
            <a:r>
              <a:rPr lang="nl-BE" altLang="nl-BE" dirty="0" err="1"/>
              <a:t>BalanceCrafter</a:t>
            </a:r>
            <a:endParaRPr lang="nl-BE" altLang="nl-BE" dirty="0"/>
          </a:p>
        </p:txBody>
      </p:sp>
      <p:sp>
        <p:nvSpPr>
          <p:cNvPr id="57348" name="Tijdelijke aanduiding voor tekst 5">
            <a:extLst>
              <a:ext uri="{FF2B5EF4-FFF2-40B4-BE49-F238E27FC236}">
                <a16:creationId xmlns:a16="http://schemas.microsoft.com/office/drawing/2014/main" id="{A151A6D8-A5D6-4097-BBD3-63BC1BE118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188" y="1020763"/>
            <a:ext cx="11499850" cy="293687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altLang="nl-BE" sz="1800"/>
              <a:t>De ontwikkeling van een dienstverlening om werk-privébalans te stimuleren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90579B-D018-C476-9753-CEB4E30AE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9975" y="0"/>
            <a:ext cx="2122025" cy="21220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6653B0C-4519-9850-C367-10D7DC5882F8}"/>
              </a:ext>
            </a:extLst>
          </p:cNvPr>
          <p:cNvSpPr txBox="1"/>
          <p:nvPr/>
        </p:nvSpPr>
        <p:spPr>
          <a:xfrm>
            <a:off x="401518" y="1268182"/>
            <a:ext cx="11790482" cy="3000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90000"/>
              </a:lnSpc>
              <a:buClr>
                <a:schemeClr val="accent1"/>
              </a:buClr>
            </a:pPr>
            <a:r>
              <a:rPr lang="nl-BE" sz="1050" dirty="0">
                <a:solidFill>
                  <a:srgbClr val="00B0F0"/>
                </a:solidFill>
              </a:rPr>
              <a:t>Whitney Van den Brande, Emma Boonen, Ellen Delvaux, Marjan Meeuwssen &amp; Sofie Vandenbroeck</a:t>
            </a:r>
            <a:endParaRPr lang="en-BE" sz="1050" dirty="0" err="1">
              <a:solidFill>
                <a:srgbClr val="00B0F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CF0E8F-E660-43DC-BF66-571393CE68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4695" y="6195786"/>
            <a:ext cx="4477304" cy="675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3D32EE-9EA9-2CAE-07A0-321F46B54BFC}"/>
              </a:ext>
            </a:extLst>
          </p:cNvPr>
          <p:cNvSpPr txBox="1"/>
          <p:nvPr/>
        </p:nvSpPr>
        <p:spPr>
          <a:xfrm>
            <a:off x="267327" y="2012850"/>
            <a:ext cx="5139174" cy="114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nl-BE" altLang="nl-BE" b="1" dirty="0">
                <a:solidFill>
                  <a:srgbClr val="00B0F0"/>
                </a:solidFill>
              </a:rPr>
              <a:t>Inleiding</a:t>
            </a:r>
          </a:p>
          <a:p>
            <a:pPr lvl="1">
              <a:lnSpc>
                <a:spcPct val="90000"/>
              </a:lnSpc>
            </a:pPr>
            <a:r>
              <a:rPr lang="nl-BE" altLang="nl-BE" dirty="0">
                <a:solidFill>
                  <a:srgbClr val="002060"/>
                </a:solidFill>
              </a:rPr>
              <a:t>Werk-privébalans ~ WN, WG &amp; maatschappij</a:t>
            </a:r>
          </a:p>
          <a:p>
            <a:pPr lvl="1">
              <a:lnSpc>
                <a:spcPct val="90000"/>
              </a:lnSpc>
            </a:pPr>
            <a:r>
              <a:rPr lang="nl-BE" altLang="nl-BE" dirty="0">
                <a:solidFill>
                  <a:srgbClr val="002060"/>
                </a:solidFill>
              </a:rPr>
              <a:t>Nood aan interventies</a:t>
            </a:r>
          </a:p>
          <a:p>
            <a:pPr marL="1098550" lvl="3" indent="-342900">
              <a:lnSpc>
                <a:spcPct val="90000"/>
              </a:lnSpc>
              <a:buFont typeface="Symbol" panose="05050102010706020507" pitchFamily="18" charset="2"/>
              <a:buChar char="Þ"/>
            </a:pPr>
            <a:r>
              <a:rPr lang="nl-BE" altLang="nl-BE" sz="2200" dirty="0" err="1">
                <a:solidFill>
                  <a:srgbClr val="002060"/>
                </a:solidFill>
              </a:rPr>
              <a:t>BalanceCrafter</a:t>
            </a:r>
            <a:endParaRPr lang="nl-BE" altLang="nl-BE" sz="2200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7DE4E-1AE3-B616-3DD4-F18A4C79D508}"/>
              </a:ext>
            </a:extLst>
          </p:cNvPr>
          <p:cNvSpPr txBox="1"/>
          <p:nvPr/>
        </p:nvSpPr>
        <p:spPr>
          <a:xfrm>
            <a:off x="7892585" y="3092326"/>
            <a:ext cx="4032088" cy="1297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86B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altLang="nl-BE" b="1" dirty="0">
                <a:solidFill>
                  <a:srgbClr val="00B0F0"/>
                </a:solidFill>
              </a:rPr>
              <a:t>Methodiek</a:t>
            </a:r>
            <a:endParaRPr kumimoji="0" lang="nl-BE" altLang="nl-BE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ndara" panose="020E0502030303020204" pitchFamily="34" charset="0"/>
              <a:ea typeface="MS PGothic" panose="020B0600070205080204" pitchFamily="34" charset="-128"/>
              <a:cs typeface="+mn-cs"/>
            </a:endParaRPr>
          </a:p>
          <a:p>
            <a:pPr marL="755650" lvl="3" indent="0">
              <a:lnSpc>
                <a:spcPct val="90000"/>
              </a:lnSpc>
              <a:buNone/>
            </a:pPr>
            <a:endParaRPr lang="nl-BE" altLang="nl-BE" sz="900" dirty="0">
              <a:solidFill>
                <a:srgbClr val="002060"/>
              </a:solidFill>
            </a:endParaRPr>
          </a:p>
          <a:p>
            <a:pPr marL="457200" lvl="1" indent="-457200">
              <a:lnSpc>
                <a:spcPct val="90000"/>
              </a:lnSpc>
            </a:pPr>
            <a:r>
              <a:rPr lang="nl-BE" altLang="nl-BE" dirty="0">
                <a:solidFill>
                  <a:srgbClr val="002060"/>
                </a:solidFill>
              </a:rPr>
              <a:t>Human Design Thinking Methodiek:</a:t>
            </a:r>
          </a:p>
          <a:p>
            <a:pPr marL="1098550" lvl="3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BE" altLang="nl-BE" dirty="0">
                <a:solidFill>
                  <a:srgbClr val="002060"/>
                </a:solidFill>
              </a:rPr>
              <a:t>Interviews, focusgroepen, online vragenlijst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B400AB-D188-4CFC-70E4-547017E3943E}"/>
              </a:ext>
            </a:extLst>
          </p:cNvPr>
          <p:cNvSpPr txBox="1"/>
          <p:nvPr/>
        </p:nvSpPr>
        <p:spPr>
          <a:xfrm>
            <a:off x="653473" y="4681449"/>
            <a:ext cx="4238123" cy="136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86B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altLang="nl-BE" b="1" dirty="0">
                <a:solidFill>
                  <a:srgbClr val="00B0F0"/>
                </a:solidFill>
              </a:rPr>
              <a:t>Resultaten</a:t>
            </a:r>
            <a:endParaRPr lang="nl-BE" altLang="nl-BE" dirty="0">
              <a:solidFill>
                <a:srgbClr val="00206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b="0" dirty="0">
                <a:solidFill>
                  <a:srgbClr val="002060"/>
                </a:solidFill>
              </a:rPr>
              <a:t>Online &amp; Real life dienstverlening:</a:t>
            </a:r>
          </a:p>
          <a:p>
            <a:pPr marL="996950" lvl="2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BE" altLang="nl-BE" sz="1400" dirty="0">
                <a:solidFill>
                  <a:srgbClr val="0070C0"/>
                </a:solidFill>
              </a:rPr>
              <a:t>Trainen van vaardigheden</a:t>
            </a:r>
          </a:p>
          <a:p>
            <a:pPr marL="996950" lvl="2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BE" altLang="nl-BE" sz="1400" dirty="0">
                <a:solidFill>
                  <a:srgbClr val="0070C0"/>
                </a:solidFill>
              </a:rPr>
              <a:t>Includeren van maatregelen op organisatieniveau</a:t>
            </a:r>
          </a:p>
          <a:p>
            <a:pPr marL="996950" lvl="2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BE" altLang="nl-BE" sz="1400" dirty="0">
                <a:solidFill>
                  <a:srgbClr val="0070C0"/>
                </a:solidFill>
              </a:rPr>
              <a:t>Aandacht voor kwetsbare groepen</a:t>
            </a:r>
          </a:p>
        </p:txBody>
      </p:sp>
    </p:spTree>
    <p:extLst>
      <p:ext uri="{BB962C8B-B14F-4D97-AF65-F5344CB8AC3E}">
        <p14:creationId xmlns:p14="http://schemas.microsoft.com/office/powerpoint/2010/main" val="3580515473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d03c8f7e9a9a4b985af6a10f1d6f7ec7d82aa"/>
</p:tagLst>
</file>

<file path=ppt/theme/theme1.xml><?xml version="1.0" encoding="utf-8"?>
<a:theme xmlns:a="http://schemas.openxmlformats.org/drawingml/2006/main" name="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75D4AF1E-B3CD-4444-91D0-C575C5F92C9C}"/>
    </a:ext>
  </a:extLst>
</a:theme>
</file>

<file path=ppt/theme/theme2.xml><?xml version="1.0" encoding="utf-8"?>
<a:theme xmlns:a="http://schemas.openxmlformats.org/drawingml/2006/main" name="1_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330CE5A7-8E9A-440C-880C-CADB0DFC4C6C}"/>
    </a:ext>
  </a:extLst>
</a:theme>
</file>

<file path=ppt/theme/theme3.xml><?xml version="1.0" encoding="utf-8"?>
<a:theme xmlns:a="http://schemas.openxmlformats.org/drawingml/2006/main" name="2_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A1AD21B0-F147-4FBE-9B70-0C634A2F5DC7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7AB3867A6DEC44B6DB347A397FBA63" ma:contentTypeVersion="12" ma:contentTypeDescription="Create a new document." ma:contentTypeScope="" ma:versionID="56e7ece71f904728999b93b481a72ef1">
  <xsd:schema xmlns:xsd="http://www.w3.org/2001/XMLSchema" xmlns:xs="http://www.w3.org/2001/XMLSchema" xmlns:p="http://schemas.microsoft.com/office/2006/metadata/properties" xmlns:ns3="2c60bdfc-1e49-4db4-9545-14c5e831862b" xmlns:ns4="58f30b7c-dd91-4280-9904-0b947f5d1813" targetNamespace="http://schemas.microsoft.com/office/2006/metadata/properties" ma:root="true" ma:fieldsID="9738cfe793d2ce937289ba018b340533" ns3:_="" ns4:_="">
    <xsd:import namespace="2c60bdfc-1e49-4db4-9545-14c5e831862b"/>
    <xsd:import namespace="58f30b7c-dd91-4280-9904-0b947f5d181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0bdfc-1e49-4db4-9545-14c5e83186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30b7c-dd91-4280-9904-0b947f5d18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214CA9-5F54-473A-95FC-6E4468400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9009CE-3791-4DB9-BC9E-A47044B56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60bdfc-1e49-4db4-9545-14c5e831862b"/>
    <ds:schemaRef ds:uri="58f30b7c-dd91-4280-9904-0b947f5d18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FFEF04-7266-4697-95EA-EB10F0FA8D2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58f30b7c-dd91-4280-9904-0b947f5d181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c60bdfc-1e49-4db4-9545-14c5e831862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IDEWE 2020 Light</Template>
  <TotalTime>1</TotalTime>
  <Words>70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Candara</vt:lpstr>
      <vt:lpstr>Corbel</vt:lpstr>
      <vt:lpstr>Symbol</vt:lpstr>
      <vt:lpstr>Wingdings</vt:lpstr>
      <vt:lpstr>Kantoorthema</vt:lpstr>
      <vt:lpstr>1_Kantoorthema</vt:lpstr>
      <vt:lpstr>2_Kantoorthema</vt:lpstr>
      <vt:lpstr>BalanceCrafter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BalanceCrafter</dc:title>
  <dc:subject>Template by SmartPresentations</dc:subject>
  <dc:creator>Whitney Van den Brande</dc:creator>
  <dc:description>SmartPresentations.be</dc:description>
  <cp:lastModifiedBy>Van Soom Ulrik</cp:lastModifiedBy>
  <cp:revision>2</cp:revision>
  <dcterms:created xsi:type="dcterms:W3CDTF">2022-11-25T12:46:15Z</dcterms:created>
  <dcterms:modified xsi:type="dcterms:W3CDTF">2022-11-28T10:33:44Z</dcterms:modified>
  <cp:category>Template by SmartPresentations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0x010100407AB3867A6DEC44B6DB347A397FBA63</vt:lpwstr>
  </property>
</Properties>
</file>