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9" r:id="rId3"/>
    <p:sldId id="260" r:id="rId4"/>
    <p:sldId id="264" r:id="rId5"/>
    <p:sldId id="265" r:id="rId6"/>
    <p:sldId id="261" r:id="rId7"/>
    <p:sldId id="268" r:id="rId8"/>
    <p:sldId id="269" r:id="rId9"/>
    <p:sldId id="292" r:id="rId10"/>
    <p:sldId id="291" r:id="rId11"/>
    <p:sldId id="296" r:id="rId12"/>
    <p:sldId id="276" r:id="rId13"/>
    <p:sldId id="270" r:id="rId14"/>
    <p:sldId id="280" r:id="rId15"/>
    <p:sldId id="281" r:id="rId16"/>
    <p:sldId id="294" r:id="rId17"/>
    <p:sldId id="283" r:id="rId18"/>
    <p:sldId id="295" r:id="rId19"/>
    <p:sldId id="285" r:id="rId20"/>
    <p:sldId id="271" r:id="rId21"/>
  </p:sldIdLst>
  <p:sldSz cx="9144000" cy="5143500" type="screen16x9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sah de cnijf" initials="ed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704"/>
    <a:srgbClr val="FED46C"/>
    <a:srgbClr val="FFCC66"/>
    <a:srgbClr val="FF0000"/>
    <a:srgbClr val="FF9933"/>
    <a:srgbClr val="FFFF66"/>
    <a:srgbClr val="996633"/>
    <a:srgbClr val="837453"/>
    <a:srgbClr val="97865F"/>
    <a:srgbClr val="A392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00" autoAdjust="0"/>
    <p:restoredTop sz="87433" autoAdjust="0"/>
  </p:normalViewPr>
  <p:slideViewPr>
    <p:cSldViewPr>
      <p:cViewPr varScale="1">
        <p:scale>
          <a:sx n="84" d="100"/>
          <a:sy n="84" d="100"/>
        </p:scale>
        <p:origin x="330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8287A-BDF4-43DF-982F-B30FA18CD6C2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l-BE"/>
        </a:p>
      </dgm:t>
    </dgm:pt>
    <dgm:pt modelId="{24B7C2F8-4DC5-467E-98A2-E0E5910421B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BEVORDEREN ACTIEF OUDER WORDEN OP WERK</a:t>
          </a:r>
        </a:p>
      </dgm:t>
    </dgm:pt>
    <dgm:pt modelId="{EA003FF6-86E3-423A-A26F-1EEBA3ED0197}" type="parTrans" cxnId="{39B285E2-1DAD-4D46-9CDE-748B572FDC64}">
      <dgm:prSet/>
      <dgm:spPr/>
      <dgm:t>
        <a:bodyPr/>
        <a:lstStyle/>
        <a:p>
          <a:endParaRPr lang="nl-BE"/>
        </a:p>
      </dgm:t>
    </dgm:pt>
    <dgm:pt modelId="{7B688B38-8437-4019-97FC-8B4157A646A5}" type="sibTrans" cxnId="{39B285E2-1DAD-4D46-9CDE-748B572FDC64}">
      <dgm:prSet/>
      <dgm:spPr/>
      <dgm:t>
        <a:bodyPr/>
        <a:lstStyle/>
        <a:p>
          <a:endParaRPr lang="nl-BE"/>
        </a:p>
      </dgm:t>
    </dgm:pt>
    <dgm:pt modelId="{5985024C-EFF1-456E-94F6-08CA93E61C21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LEEFTIJDSBEWUST BELEID</a:t>
          </a:r>
        </a:p>
      </dgm:t>
    </dgm:pt>
    <dgm:pt modelId="{B8D9F070-29F3-45A3-8012-21F350F0D179}" type="parTrans" cxnId="{28654EC9-2FE5-43D9-BDC4-FF7CB4E3E450}">
      <dgm:prSet/>
      <dgm:spPr/>
      <dgm:t>
        <a:bodyPr/>
        <a:lstStyle/>
        <a:p>
          <a:endParaRPr lang="nl-BE"/>
        </a:p>
      </dgm:t>
    </dgm:pt>
    <dgm:pt modelId="{A0A8EBE1-DD4E-46D5-99BA-5D1DD7584A56}" type="sibTrans" cxnId="{28654EC9-2FE5-43D9-BDC4-FF7CB4E3E450}">
      <dgm:prSet/>
      <dgm:spPr/>
      <dgm:t>
        <a:bodyPr/>
        <a:lstStyle/>
        <a:p>
          <a:endParaRPr lang="nl-BE"/>
        </a:p>
      </dgm:t>
    </dgm:pt>
    <dgm:pt modelId="{0C8E39FE-FC2D-444D-ABE9-A5C07F3431A0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pPr algn="l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BEVORDEREN WERKBAARHEID</a:t>
          </a:r>
        </a:p>
      </dgm:t>
    </dgm:pt>
    <dgm:pt modelId="{481D8E31-9805-4A64-8350-61AB6974AAB3}" type="sibTrans" cxnId="{7F1D4657-BDBD-4AE3-A542-21775E7EF019}">
      <dgm:prSet/>
      <dgm:spPr/>
      <dgm:t>
        <a:bodyPr/>
        <a:lstStyle/>
        <a:p>
          <a:endParaRPr lang="nl-BE"/>
        </a:p>
      </dgm:t>
    </dgm:pt>
    <dgm:pt modelId="{7403AEC2-3C8F-43B1-BDE3-962B5FE4C8A4}" type="parTrans" cxnId="{7F1D4657-BDBD-4AE3-A542-21775E7EF019}">
      <dgm:prSet/>
      <dgm:spPr/>
      <dgm:t>
        <a:bodyPr/>
        <a:lstStyle/>
        <a:p>
          <a:endParaRPr lang="nl-BE"/>
        </a:p>
      </dgm:t>
    </dgm:pt>
    <dgm:pt modelId="{98EF001A-5743-4F26-ADBB-F1DD27043F3B}" type="pres">
      <dgm:prSet presAssocID="{5978287A-BDF4-43DF-982F-B30FA18CD6C2}" presName="rootnode" presStyleCnt="0">
        <dgm:presLayoutVars>
          <dgm:chMax/>
          <dgm:chPref/>
          <dgm:dir/>
          <dgm:animLvl val="lvl"/>
        </dgm:presLayoutVars>
      </dgm:prSet>
      <dgm:spPr/>
    </dgm:pt>
    <dgm:pt modelId="{002809E0-4EE1-4B46-8942-10D042467531}" type="pres">
      <dgm:prSet presAssocID="{24B7C2F8-4DC5-467E-98A2-E0E5910421BB}" presName="composite" presStyleCnt="0"/>
      <dgm:spPr/>
    </dgm:pt>
    <dgm:pt modelId="{CFB02DB0-D8A6-4479-B902-E7C1A30E35B0}" type="pres">
      <dgm:prSet presAssocID="{24B7C2F8-4DC5-467E-98A2-E0E5910421BB}" presName="bentUpArrow1" presStyleLbl="alignImgPlace1" presStyleIdx="0" presStyleCnt="2" custScaleX="50521" custScaleY="70674" custLinFactX="-324427" custLinFactY="-100000" custLinFactNeighborX="-400000" custLinFactNeighborY="-137270"/>
      <dgm:spPr>
        <a:solidFill>
          <a:srgbClr val="F29704"/>
        </a:solidFill>
      </dgm:spPr>
    </dgm:pt>
    <dgm:pt modelId="{A05A2E2A-596E-41FB-B853-4C66B9D47FA4}" type="pres">
      <dgm:prSet presAssocID="{24B7C2F8-4DC5-467E-98A2-E0E5910421BB}" presName="ParentText" presStyleLbl="node1" presStyleIdx="0" presStyleCnt="3" custScaleX="1975478" custScaleY="508595" custLinFactX="85198" custLinFactY="-380010" custLinFactNeighborX="100000" custLinFactNeighborY="-400000">
        <dgm:presLayoutVars>
          <dgm:chMax val="1"/>
          <dgm:chPref val="1"/>
          <dgm:bulletEnabled val="1"/>
        </dgm:presLayoutVars>
      </dgm:prSet>
      <dgm:spPr/>
    </dgm:pt>
    <dgm:pt modelId="{7AB87BA4-6A0B-4AAC-8072-5B0AC8EBDDC6}" type="pres">
      <dgm:prSet presAssocID="{24B7C2F8-4DC5-467E-98A2-E0E5910421BB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92B707B6-FFB6-4D56-A7CC-39452561A261}" type="pres">
      <dgm:prSet presAssocID="{7B688B38-8437-4019-97FC-8B4157A646A5}" presName="sibTrans" presStyleCnt="0"/>
      <dgm:spPr/>
    </dgm:pt>
    <dgm:pt modelId="{3E61990A-B7D7-4A69-AC89-FC32A903C9B9}" type="pres">
      <dgm:prSet presAssocID="{5985024C-EFF1-456E-94F6-08CA93E61C21}" presName="composite" presStyleCnt="0"/>
      <dgm:spPr/>
    </dgm:pt>
    <dgm:pt modelId="{EBBADA9C-1044-4323-A99C-6D728B9B4CE4}" type="pres">
      <dgm:prSet presAssocID="{5985024C-EFF1-456E-94F6-08CA93E61C21}" presName="bentUpArrow1" presStyleLbl="alignImgPlace1" presStyleIdx="1" presStyleCnt="2" custScaleX="66254" custScaleY="92413" custLinFactX="-42663" custLinFactNeighborX="-100000" custLinFactNeighborY="-12108"/>
      <dgm:spPr>
        <a:solidFill>
          <a:schemeClr val="bg1">
            <a:alpha val="50000"/>
          </a:schemeClr>
        </a:solidFill>
        <a:ln w="15875">
          <a:noFill/>
        </a:ln>
      </dgm:spPr>
    </dgm:pt>
    <dgm:pt modelId="{7EC31125-9900-4A18-B888-B5F1B156E22A}" type="pres">
      <dgm:prSet presAssocID="{5985024C-EFF1-456E-94F6-08CA93E61C21}" presName="ParentText" presStyleLbl="node1" presStyleIdx="1" presStyleCnt="3" custScaleX="1922842" custScaleY="260458" custLinFactX="-368592" custLinFactY="-200000" custLinFactNeighborX="-400000" custLinFactNeighborY="-200488">
        <dgm:presLayoutVars>
          <dgm:chMax val="1"/>
          <dgm:chPref val="1"/>
          <dgm:bulletEnabled val="1"/>
        </dgm:presLayoutVars>
      </dgm:prSet>
      <dgm:spPr/>
    </dgm:pt>
    <dgm:pt modelId="{5366F335-A9D1-4D65-B506-C8691CA5A6C2}" type="pres">
      <dgm:prSet presAssocID="{5985024C-EFF1-456E-94F6-08CA93E61C21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FD9EE0EF-2F67-42E4-AD92-F36246AFD773}" type="pres">
      <dgm:prSet presAssocID="{A0A8EBE1-DD4E-46D5-99BA-5D1DD7584A56}" presName="sibTrans" presStyleCnt="0"/>
      <dgm:spPr/>
    </dgm:pt>
    <dgm:pt modelId="{D5CBBD9D-43C6-4F2C-A979-C73AD467836D}" type="pres">
      <dgm:prSet presAssocID="{0C8E39FE-FC2D-444D-ABE9-A5C07F3431A0}" presName="composite" presStyleCnt="0"/>
      <dgm:spPr/>
    </dgm:pt>
    <dgm:pt modelId="{D96C6AA6-D337-4519-8452-3E3461DFDABD}" type="pres">
      <dgm:prSet presAssocID="{0C8E39FE-FC2D-444D-ABE9-A5C07F3431A0}" presName="ParentText" presStyleLbl="node1" presStyleIdx="2" presStyleCnt="3" custScaleX="2000000" custScaleY="480942" custLinFactX="-877727" custLinFactY="311210" custLinFactNeighborX="-900000" custLinFactNeighborY="400000">
        <dgm:presLayoutVars>
          <dgm:chMax val="1"/>
          <dgm:chPref val="1"/>
          <dgm:bulletEnabled val="1"/>
        </dgm:presLayoutVars>
      </dgm:prSet>
      <dgm:spPr/>
    </dgm:pt>
  </dgm:ptLst>
  <dgm:cxnLst>
    <dgm:cxn modelId="{6E377060-62BF-4056-B281-F8266155A4E1}" type="presOf" srcId="{5978287A-BDF4-43DF-982F-B30FA18CD6C2}" destId="{98EF001A-5743-4F26-ADBB-F1DD27043F3B}" srcOrd="0" destOrd="0" presId="urn:microsoft.com/office/officeart/2005/8/layout/StepDownProcess"/>
    <dgm:cxn modelId="{509BB04A-32CB-4FFE-99BB-D85229748C30}" type="presOf" srcId="{24B7C2F8-4DC5-467E-98A2-E0E5910421BB}" destId="{A05A2E2A-596E-41FB-B853-4C66B9D47FA4}" srcOrd="0" destOrd="0" presId="urn:microsoft.com/office/officeart/2005/8/layout/StepDownProcess"/>
    <dgm:cxn modelId="{7F1D4657-BDBD-4AE3-A542-21775E7EF019}" srcId="{5978287A-BDF4-43DF-982F-B30FA18CD6C2}" destId="{0C8E39FE-FC2D-444D-ABE9-A5C07F3431A0}" srcOrd="2" destOrd="0" parTransId="{7403AEC2-3C8F-43B1-BDE3-962B5FE4C8A4}" sibTransId="{481D8E31-9805-4A64-8350-61AB6974AAB3}"/>
    <dgm:cxn modelId="{421D2E7C-49C1-4ED0-BE82-2E4627CE2808}" type="presOf" srcId="{5985024C-EFF1-456E-94F6-08CA93E61C21}" destId="{7EC31125-9900-4A18-B888-B5F1B156E22A}" srcOrd="0" destOrd="0" presId="urn:microsoft.com/office/officeart/2005/8/layout/StepDownProcess"/>
    <dgm:cxn modelId="{5FC629BB-1A73-451C-B6F9-9D2F89C46421}" type="presOf" srcId="{0C8E39FE-FC2D-444D-ABE9-A5C07F3431A0}" destId="{D96C6AA6-D337-4519-8452-3E3461DFDABD}" srcOrd="0" destOrd="0" presId="urn:microsoft.com/office/officeart/2005/8/layout/StepDownProcess"/>
    <dgm:cxn modelId="{28654EC9-2FE5-43D9-BDC4-FF7CB4E3E450}" srcId="{5978287A-BDF4-43DF-982F-B30FA18CD6C2}" destId="{5985024C-EFF1-456E-94F6-08CA93E61C21}" srcOrd="1" destOrd="0" parTransId="{B8D9F070-29F3-45A3-8012-21F350F0D179}" sibTransId="{A0A8EBE1-DD4E-46D5-99BA-5D1DD7584A56}"/>
    <dgm:cxn modelId="{39B285E2-1DAD-4D46-9CDE-748B572FDC64}" srcId="{5978287A-BDF4-43DF-982F-B30FA18CD6C2}" destId="{24B7C2F8-4DC5-467E-98A2-E0E5910421BB}" srcOrd="0" destOrd="0" parTransId="{EA003FF6-86E3-423A-A26F-1EEBA3ED0197}" sibTransId="{7B688B38-8437-4019-97FC-8B4157A646A5}"/>
    <dgm:cxn modelId="{BDAB24AA-304A-4998-8964-12E799F49176}" type="presParOf" srcId="{98EF001A-5743-4F26-ADBB-F1DD27043F3B}" destId="{002809E0-4EE1-4B46-8942-10D042467531}" srcOrd="0" destOrd="0" presId="urn:microsoft.com/office/officeart/2005/8/layout/StepDownProcess"/>
    <dgm:cxn modelId="{1B8CEF2B-C933-46A4-84D7-810852334F8A}" type="presParOf" srcId="{002809E0-4EE1-4B46-8942-10D042467531}" destId="{CFB02DB0-D8A6-4479-B902-E7C1A30E35B0}" srcOrd="0" destOrd="0" presId="urn:microsoft.com/office/officeart/2005/8/layout/StepDownProcess"/>
    <dgm:cxn modelId="{664C3FB4-3AB3-4CCA-85CF-1BF8E1E486DC}" type="presParOf" srcId="{002809E0-4EE1-4B46-8942-10D042467531}" destId="{A05A2E2A-596E-41FB-B853-4C66B9D47FA4}" srcOrd="1" destOrd="0" presId="urn:microsoft.com/office/officeart/2005/8/layout/StepDownProcess"/>
    <dgm:cxn modelId="{0C71A688-25BD-4E25-AD00-5DED032F13F2}" type="presParOf" srcId="{002809E0-4EE1-4B46-8942-10D042467531}" destId="{7AB87BA4-6A0B-4AAC-8072-5B0AC8EBDDC6}" srcOrd="2" destOrd="0" presId="urn:microsoft.com/office/officeart/2005/8/layout/StepDownProcess"/>
    <dgm:cxn modelId="{35EC47EC-E63A-4812-BA57-0E715C5E058E}" type="presParOf" srcId="{98EF001A-5743-4F26-ADBB-F1DD27043F3B}" destId="{92B707B6-FFB6-4D56-A7CC-39452561A261}" srcOrd="1" destOrd="0" presId="urn:microsoft.com/office/officeart/2005/8/layout/StepDownProcess"/>
    <dgm:cxn modelId="{AD0149F3-8985-42A0-99DF-24A7A98CFA19}" type="presParOf" srcId="{98EF001A-5743-4F26-ADBB-F1DD27043F3B}" destId="{3E61990A-B7D7-4A69-AC89-FC32A903C9B9}" srcOrd="2" destOrd="0" presId="urn:microsoft.com/office/officeart/2005/8/layout/StepDownProcess"/>
    <dgm:cxn modelId="{0C3A9A8A-94CF-4D42-A0D6-08C20094B891}" type="presParOf" srcId="{3E61990A-B7D7-4A69-AC89-FC32A903C9B9}" destId="{EBBADA9C-1044-4323-A99C-6D728B9B4CE4}" srcOrd="0" destOrd="0" presId="urn:microsoft.com/office/officeart/2005/8/layout/StepDownProcess"/>
    <dgm:cxn modelId="{213BA5EE-EECC-40E3-85B1-5E9CEA0FE941}" type="presParOf" srcId="{3E61990A-B7D7-4A69-AC89-FC32A903C9B9}" destId="{7EC31125-9900-4A18-B888-B5F1B156E22A}" srcOrd="1" destOrd="0" presId="urn:microsoft.com/office/officeart/2005/8/layout/StepDownProcess"/>
    <dgm:cxn modelId="{33B5BFD3-1319-4C0A-B3C6-A9B789197EAF}" type="presParOf" srcId="{3E61990A-B7D7-4A69-AC89-FC32A903C9B9}" destId="{5366F335-A9D1-4D65-B506-C8691CA5A6C2}" srcOrd="2" destOrd="0" presId="urn:microsoft.com/office/officeart/2005/8/layout/StepDownProcess"/>
    <dgm:cxn modelId="{C4E6CFC3-47B9-4F00-8B6B-4EC0F44B6D50}" type="presParOf" srcId="{98EF001A-5743-4F26-ADBB-F1DD27043F3B}" destId="{FD9EE0EF-2F67-42E4-AD92-F36246AFD773}" srcOrd="3" destOrd="0" presId="urn:microsoft.com/office/officeart/2005/8/layout/StepDownProcess"/>
    <dgm:cxn modelId="{C2739634-134B-4DF5-97B3-6585F1011D69}" type="presParOf" srcId="{98EF001A-5743-4F26-ADBB-F1DD27043F3B}" destId="{D5CBBD9D-43C6-4F2C-A979-C73AD467836D}" srcOrd="4" destOrd="0" presId="urn:microsoft.com/office/officeart/2005/8/layout/StepDownProcess"/>
    <dgm:cxn modelId="{78E66B65-D833-4F42-8012-2B56A02A4AF8}" type="presParOf" srcId="{D5CBBD9D-43C6-4F2C-A979-C73AD467836D}" destId="{D96C6AA6-D337-4519-8452-3E3461DFDABD}" srcOrd="0" destOrd="0" presId="urn:microsoft.com/office/officeart/2005/8/layout/StepDownProcess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4FA74A5-5764-4A31-9B80-80FA3F6171F6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l-BE"/>
        </a:p>
      </dgm:t>
    </dgm:pt>
    <dgm:pt modelId="{E6A40BE8-7A37-4C7A-81EF-B10C2EAF0616}">
      <dgm:prSet phldrT="[Tekst]" custT="1"/>
      <dgm:spPr>
        <a:solidFill>
          <a:srgbClr val="F29704"/>
        </a:solidFill>
      </dgm:spPr>
      <dgm:t>
        <a:bodyPr vert="vert270"/>
        <a:lstStyle/>
        <a:p>
          <a:pPr algn="ctr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PREVENTIEVE AANPAK</a:t>
          </a:r>
        </a:p>
      </dgm:t>
    </dgm:pt>
    <dgm:pt modelId="{6E47C38C-60B7-4BD1-9AD5-F327F31A22D7}" type="par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A332E1F-4F10-4BAC-A3BA-39A874C6BDA2}" type="sib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0E01862-96D6-4685-A8C5-25B185C661C6}">
      <dgm:prSet phldrT="[Tekst]" custT="1"/>
      <dgm:spPr>
        <a:solidFill>
          <a:srgbClr val="F29704"/>
        </a:solidFill>
      </dgm:spPr>
      <dgm:t>
        <a:bodyPr vert="vert270"/>
        <a:lstStyle/>
        <a:p>
          <a:pPr algn="ctr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REACTIEVE AANPAK</a:t>
          </a:r>
        </a:p>
      </dgm:t>
    </dgm:pt>
    <dgm:pt modelId="{A1201563-E205-4493-AF2E-2761CAA7CF78}" type="parTrans" cxnId="{FDE9CC8F-1090-47C7-8216-853B2A31A492}">
      <dgm:prSet/>
      <dgm:spPr/>
      <dgm:t>
        <a:bodyPr/>
        <a:lstStyle/>
        <a:p>
          <a:endParaRPr lang="nl-BE"/>
        </a:p>
      </dgm:t>
    </dgm:pt>
    <dgm:pt modelId="{0BDD249B-9D0A-4F00-82A6-932018C646FD}" type="sibTrans" cxnId="{FDE9CC8F-1090-47C7-8216-853B2A31A492}">
      <dgm:prSet/>
      <dgm:spPr/>
      <dgm:t>
        <a:bodyPr/>
        <a:lstStyle/>
        <a:p>
          <a:endParaRPr lang="nl-BE"/>
        </a:p>
      </dgm:t>
    </dgm:pt>
    <dgm:pt modelId="{D9D7CDC3-5E5B-43EA-AC3B-50BD7327936C}">
      <dgm:prSet phldrT="[Tekst]" custT="1"/>
      <dgm:spPr>
        <a:solidFill>
          <a:schemeClr val="bg1"/>
        </a:solidFill>
      </dgm:spPr>
      <dgm:t>
        <a:bodyPr/>
        <a:lstStyle/>
        <a:p>
          <a:pPr algn="l"/>
          <a:r>
            <a:rPr lang="nl-BE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PIJLERS CAMPAGNE</a:t>
          </a:r>
        </a:p>
      </dgm:t>
    </dgm:pt>
    <dgm:pt modelId="{6A4F2061-D93E-44CB-8780-A25EE220A5D7}" type="sib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5EF7B4-4E91-4427-ACFF-ED0EE9976381}" type="par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016B608-478B-4B11-A0C9-F1D6F6C534CC}" type="pres">
      <dgm:prSet presAssocID="{C4FA74A5-5764-4A31-9B80-80FA3F6171F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60DB6E-5EF5-4E62-BD65-1CEE06E1741B}" type="pres">
      <dgm:prSet presAssocID="{D9D7CDC3-5E5B-43EA-AC3B-50BD7327936C}" presName="vertOne" presStyleCnt="0"/>
      <dgm:spPr/>
    </dgm:pt>
    <dgm:pt modelId="{BD360DC8-1507-4654-B50F-1F65A073101B}" type="pres">
      <dgm:prSet presAssocID="{D9D7CDC3-5E5B-43EA-AC3B-50BD7327936C}" presName="txOne" presStyleLbl="node0" presStyleIdx="0" presStyleCnt="2" custScaleX="44668" custScaleY="30160" custLinFactNeighborX="-1818" custLinFactNeighborY="-60469">
        <dgm:presLayoutVars>
          <dgm:chPref val="3"/>
        </dgm:presLayoutVars>
      </dgm:prSet>
      <dgm:spPr/>
    </dgm:pt>
    <dgm:pt modelId="{30F44EE9-AF6E-435E-BC7E-ACE398AA181D}" type="pres">
      <dgm:prSet presAssocID="{D9D7CDC3-5E5B-43EA-AC3B-50BD7327936C}" presName="parTransOne" presStyleCnt="0"/>
      <dgm:spPr/>
    </dgm:pt>
    <dgm:pt modelId="{2C43DD83-8AA1-4CD5-9F96-CBC9161BF178}" type="pres">
      <dgm:prSet presAssocID="{D9D7CDC3-5E5B-43EA-AC3B-50BD7327936C}" presName="horzOne" presStyleCnt="0"/>
      <dgm:spPr/>
    </dgm:pt>
    <dgm:pt modelId="{FBA58B9A-B841-4692-B2C9-E84078E45557}" type="pres">
      <dgm:prSet presAssocID="{E6A40BE8-7A37-4C7A-81EF-B10C2EAF0616}" presName="vertTwo" presStyleCnt="0"/>
      <dgm:spPr/>
    </dgm:pt>
    <dgm:pt modelId="{EBB4095B-0E44-428F-B075-81E2F5A1CA1B}" type="pres">
      <dgm:prSet presAssocID="{E6A40BE8-7A37-4C7A-81EF-B10C2EAF0616}" presName="txTwo" presStyleLbl="node2" presStyleIdx="0" presStyleCnt="1" custFlipHor="1" custScaleX="10724" custScaleY="79895" custLinFactX="-11362" custLinFactNeighborX="-100000" custLinFactNeighborY="-8676">
        <dgm:presLayoutVars>
          <dgm:chPref val="3"/>
        </dgm:presLayoutVars>
      </dgm:prSet>
      <dgm:spPr/>
    </dgm:pt>
    <dgm:pt modelId="{1146CEC7-6981-4EC0-B4D1-BCC8FD155DC8}" type="pres">
      <dgm:prSet presAssocID="{E6A40BE8-7A37-4C7A-81EF-B10C2EAF0616}" presName="horzTwo" presStyleCnt="0"/>
      <dgm:spPr/>
    </dgm:pt>
    <dgm:pt modelId="{2E5B5FCF-A657-49F0-BFA8-EAF5B82B64A7}" type="pres">
      <dgm:prSet presAssocID="{6A4F2061-D93E-44CB-8780-A25EE220A5D7}" presName="sibSpaceOne" presStyleCnt="0"/>
      <dgm:spPr/>
    </dgm:pt>
    <dgm:pt modelId="{7D9212AB-E26C-4236-80E3-7526F79057FA}" type="pres">
      <dgm:prSet presAssocID="{40E01862-96D6-4685-A8C5-25B185C661C6}" presName="vertOne" presStyleCnt="0"/>
      <dgm:spPr/>
    </dgm:pt>
    <dgm:pt modelId="{5E65B866-4310-48B8-B9EE-77571F2F22C0}" type="pres">
      <dgm:prSet presAssocID="{40E01862-96D6-4685-A8C5-25B185C661C6}" presName="txOne" presStyleLbl="node0" presStyleIdx="1" presStyleCnt="2" custFlipHor="1" custScaleX="10478" custScaleY="71467" custLinFactNeighborX="-24127" custLinFactNeighborY="35919">
        <dgm:presLayoutVars>
          <dgm:chPref val="3"/>
        </dgm:presLayoutVars>
      </dgm:prSet>
      <dgm:spPr/>
    </dgm:pt>
    <dgm:pt modelId="{364CEEB6-1972-43D3-ACAA-5770B2A8A9A2}" type="pres">
      <dgm:prSet presAssocID="{40E01862-96D6-4685-A8C5-25B185C661C6}" presName="horzOne" presStyleCnt="0"/>
      <dgm:spPr/>
    </dgm:pt>
  </dgm:ptLst>
  <dgm:cxnLst>
    <dgm:cxn modelId="{4C091F05-3D50-4C78-860E-460E2F1765D4}" type="presOf" srcId="{40E01862-96D6-4685-A8C5-25B185C661C6}" destId="{5E65B866-4310-48B8-B9EE-77571F2F22C0}" srcOrd="0" destOrd="0" presId="urn:microsoft.com/office/officeart/2005/8/layout/hierarchy4"/>
    <dgm:cxn modelId="{F88CF712-E1D4-4F97-9F6A-870C57AED8FF}" type="presOf" srcId="{D9D7CDC3-5E5B-43EA-AC3B-50BD7327936C}" destId="{BD360DC8-1507-4654-B50F-1F65A073101B}" srcOrd="0" destOrd="0" presId="urn:microsoft.com/office/officeart/2005/8/layout/hierarchy4"/>
    <dgm:cxn modelId="{FDE9CC8F-1090-47C7-8216-853B2A31A492}" srcId="{C4FA74A5-5764-4A31-9B80-80FA3F6171F6}" destId="{40E01862-96D6-4685-A8C5-25B185C661C6}" srcOrd="1" destOrd="0" parTransId="{A1201563-E205-4493-AF2E-2761CAA7CF78}" sibTransId="{0BDD249B-9D0A-4F00-82A6-932018C646FD}"/>
    <dgm:cxn modelId="{1483FD92-C826-4B26-AAE7-630E5B373816}" srcId="{C4FA74A5-5764-4A31-9B80-80FA3F6171F6}" destId="{D9D7CDC3-5E5B-43EA-AC3B-50BD7327936C}" srcOrd="0" destOrd="0" parTransId="{5A5EF7B4-4E91-4427-ACFF-ED0EE9976381}" sibTransId="{6A4F2061-D93E-44CB-8780-A25EE220A5D7}"/>
    <dgm:cxn modelId="{C196A696-F635-4FB0-9AC3-AFEE488CAAB3}" type="presOf" srcId="{E6A40BE8-7A37-4C7A-81EF-B10C2EAF0616}" destId="{EBB4095B-0E44-428F-B075-81E2F5A1CA1B}" srcOrd="0" destOrd="0" presId="urn:microsoft.com/office/officeart/2005/8/layout/hierarchy4"/>
    <dgm:cxn modelId="{5F3FE5D5-952F-481B-AF5B-2EBE0FAAF224}" type="presOf" srcId="{C4FA74A5-5764-4A31-9B80-80FA3F6171F6}" destId="{F016B608-478B-4B11-A0C9-F1D6F6C534CC}" srcOrd="0" destOrd="0" presId="urn:microsoft.com/office/officeart/2005/8/layout/hierarchy4"/>
    <dgm:cxn modelId="{513D1FEE-7832-432F-935B-B38CD977DC98}" srcId="{D9D7CDC3-5E5B-43EA-AC3B-50BD7327936C}" destId="{E6A40BE8-7A37-4C7A-81EF-B10C2EAF0616}" srcOrd="0" destOrd="0" parTransId="{6E47C38C-60B7-4BD1-9AD5-F327F31A22D7}" sibTransId="{6A332E1F-4F10-4BAC-A3BA-39A874C6BDA2}"/>
    <dgm:cxn modelId="{413B5D22-3719-4AEA-95F1-28F3F1E7D976}" type="presParOf" srcId="{F016B608-478B-4B11-A0C9-F1D6F6C534CC}" destId="{2760DB6E-5EF5-4E62-BD65-1CEE06E1741B}" srcOrd="0" destOrd="0" presId="urn:microsoft.com/office/officeart/2005/8/layout/hierarchy4"/>
    <dgm:cxn modelId="{9573DC7D-CDB3-46C9-A39E-7AD76DD1A94D}" type="presParOf" srcId="{2760DB6E-5EF5-4E62-BD65-1CEE06E1741B}" destId="{BD360DC8-1507-4654-B50F-1F65A073101B}" srcOrd="0" destOrd="0" presId="urn:microsoft.com/office/officeart/2005/8/layout/hierarchy4"/>
    <dgm:cxn modelId="{B33025DE-AB24-4367-B123-4B84A4312C98}" type="presParOf" srcId="{2760DB6E-5EF5-4E62-BD65-1CEE06E1741B}" destId="{30F44EE9-AF6E-435E-BC7E-ACE398AA181D}" srcOrd="1" destOrd="0" presId="urn:microsoft.com/office/officeart/2005/8/layout/hierarchy4"/>
    <dgm:cxn modelId="{4167463B-7CAC-4FD3-90FB-B794B01B8400}" type="presParOf" srcId="{2760DB6E-5EF5-4E62-BD65-1CEE06E1741B}" destId="{2C43DD83-8AA1-4CD5-9F96-CBC9161BF178}" srcOrd="2" destOrd="0" presId="urn:microsoft.com/office/officeart/2005/8/layout/hierarchy4"/>
    <dgm:cxn modelId="{A0B9858D-6F58-455B-92BC-AD61280AE436}" type="presParOf" srcId="{2C43DD83-8AA1-4CD5-9F96-CBC9161BF178}" destId="{FBA58B9A-B841-4692-B2C9-E84078E45557}" srcOrd="0" destOrd="0" presId="urn:microsoft.com/office/officeart/2005/8/layout/hierarchy4"/>
    <dgm:cxn modelId="{BF67674B-0067-43A8-85BD-6C1C18FDF5F1}" type="presParOf" srcId="{FBA58B9A-B841-4692-B2C9-E84078E45557}" destId="{EBB4095B-0E44-428F-B075-81E2F5A1CA1B}" srcOrd="0" destOrd="0" presId="urn:microsoft.com/office/officeart/2005/8/layout/hierarchy4"/>
    <dgm:cxn modelId="{5AE5949C-FB34-4BC6-8508-A0519B1C1097}" type="presParOf" srcId="{FBA58B9A-B841-4692-B2C9-E84078E45557}" destId="{1146CEC7-6981-4EC0-B4D1-BCC8FD155DC8}" srcOrd="1" destOrd="0" presId="urn:microsoft.com/office/officeart/2005/8/layout/hierarchy4"/>
    <dgm:cxn modelId="{AFA4B1B6-0C1B-4D59-86DF-42B93FB7B15F}" type="presParOf" srcId="{F016B608-478B-4B11-A0C9-F1D6F6C534CC}" destId="{2E5B5FCF-A657-49F0-BFA8-EAF5B82B64A7}" srcOrd="1" destOrd="0" presId="urn:microsoft.com/office/officeart/2005/8/layout/hierarchy4"/>
    <dgm:cxn modelId="{B7B02084-617A-44CA-8CDF-9E37341BC501}" type="presParOf" srcId="{F016B608-478B-4B11-A0C9-F1D6F6C534CC}" destId="{7D9212AB-E26C-4236-80E3-7526F79057FA}" srcOrd="2" destOrd="0" presId="urn:microsoft.com/office/officeart/2005/8/layout/hierarchy4"/>
    <dgm:cxn modelId="{908A87A3-987F-4AB5-8716-AF94EBB9F282}" type="presParOf" srcId="{7D9212AB-E26C-4236-80E3-7526F79057FA}" destId="{5E65B866-4310-48B8-B9EE-77571F2F22C0}" srcOrd="0" destOrd="0" presId="urn:microsoft.com/office/officeart/2005/8/layout/hierarchy4"/>
    <dgm:cxn modelId="{7E7FB6B8-7B28-4566-800D-588D67E4E29E}" type="presParOf" srcId="{7D9212AB-E26C-4236-80E3-7526F79057FA}" destId="{364CEEB6-1972-43D3-ACAA-5770B2A8A9A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FA74A5-5764-4A31-9B80-80FA3F6171F6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l-BE"/>
        </a:p>
      </dgm:t>
    </dgm:pt>
    <dgm:pt modelId="{F016B608-478B-4B11-A0C9-F1D6F6C534CC}" type="pres">
      <dgm:prSet presAssocID="{C4FA74A5-5764-4A31-9B80-80FA3F6171F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07B94EFE-9CD5-4BAF-9C7C-535BA9192729}" type="presOf" srcId="{C4FA74A5-5764-4A31-9B80-80FA3F6171F6}" destId="{F016B608-478B-4B11-A0C9-F1D6F6C534CC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BA3E5FA-662D-47E5-BEFC-A68CD27914BA}" type="doc">
      <dgm:prSet loTypeId="urn:microsoft.com/office/officeart/2005/8/layout/cycle4" loCatId="matrix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l-BE"/>
        </a:p>
      </dgm:t>
    </dgm:pt>
    <dgm:pt modelId="{4ADD8693-4A53-40AA-B2F2-568E72E617D8}">
      <dgm:prSet phldrT="[Tekst]" custT="1"/>
      <dgm:spPr>
        <a:solidFill>
          <a:srgbClr val="FF0000"/>
        </a:solidFill>
      </dgm:spPr>
      <dgm:t>
        <a:bodyPr vert="horz" anchor="t" anchorCtr="0"/>
        <a:lstStyle/>
        <a:p>
          <a:pPr algn="l">
            <a:lnSpc>
              <a:spcPct val="150000"/>
            </a:lnSpc>
          </a:pPr>
          <a:endParaRPr lang="nl-BE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l">
            <a:lnSpc>
              <a:spcPct val="150000"/>
            </a:lnSpc>
          </a:pPr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WERKNEMER</a:t>
          </a:r>
          <a:r>
            <a:rPr lang="nl-BE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</a:t>
          </a:r>
        </a:p>
      </dgm:t>
    </dgm:pt>
    <dgm:pt modelId="{25C79F0C-0ECC-4D3D-B379-7EB8FAFA0987}" type="parTrans" cxnId="{B13E0EDB-AD55-4722-B7FE-B93273B6748C}">
      <dgm:prSet/>
      <dgm:spPr/>
      <dgm:t>
        <a:bodyPr/>
        <a:lstStyle/>
        <a:p>
          <a:endParaRPr lang="nl-BE"/>
        </a:p>
      </dgm:t>
    </dgm:pt>
    <dgm:pt modelId="{43488287-E5C7-4185-A569-2185CAD3E13C}" type="sibTrans" cxnId="{B13E0EDB-AD55-4722-B7FE-B93273B6748C}">
      <dgm:prSet/>
      <dgm:spPr/>
      <dgm:t>
        <a:bodyPr/>
        <a:lstStyle/>
        <a:p>
          <a:endParaRPr lang="nl-BE"/>
        </a:p>
      </dgm:t>
    </dgm:pt>
    <dgm:pt modelId="{01A03287-D4B1-42B2-8C1F-659334137D0D}">
      <dgm:prSet phldrT="[Tekst]" custT="1"/>
      <dgm:spPr>
        <a:ln>
          <a:noFill/>
        </a:ln>
      </dgm:spPr>
      <dgm:t>
        <a:bodyPr lIns="72000"/>
        <a:lstStyle/>
        <a:p>
          <a:pPr>
            <a:lnSpc>
              <a:spcPct val="150000"/>
            </a:lnSpc>
          </a:pP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Investeren   gezondheidsgedrag en positieve perceptie werk</a:t>
          </a:r>
        </a:p>
      </dgm:t>
    </dgm:pt>
    <dgm:pt modelId="{C41FFDD0-DAF4-417C-B214-A7089216DB41}" type="parTrans" cxnId="{2E843492-CD41-4EC3-9193-792888349866}">
      <dgm:prSet/>
      <dgm:spPr/>
      <dgm:t>
        <a:bodyPr/>
        <a:lstStyle/>
        <a:p>
          <a:endParaRPr lang="nl-BE"/>
        </a:p>
      </dgm:t>
    </dgm:pt>
    <dgm:pt modelId="{A38A208A-ED50-4E8C-BB8C-4F3E8B96C002}" type="sibTrans" cxnId="{2E843492-CD41-4EC3-9193-792888349866}">
      <dgm:prSet/>
      <dgm:spPr/>
      <dgm:t>
        <a:bodyPr/>
        <a:lstStyle/>
        <a:p>
          <a:endParaRPr lang="nl-BE"/>
        </a:p>
      </dgm:t>
    </dgm:pt>
    <dgm:pt modelId="{75B2AA27-EE23-4381-924D-FFFDF92804CF}">
      <dgm:prSet phldrT="[Tekst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50000"/>
            </a:lnSpc>
          </a:pPr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WERKGEVER</a:t>
          </a:r>
        </a:p>
      </dgm:t>
    </dgm:pt>
    <dgm:pt modelId="{F39E4760-4015-4A5F-B4AB-20DE5EACE0AA}" type="parTrans" cxnId="{57EAC7DD-3DA9-4672-B8C6-CF748F25C0E0}">
      <dgm:prSet/>
      <dgm:spPr/>
      <dgm:t>
        <a:bodyPr/>
        <a:lstStyle/>
        <a:p>
          <a:endParaRPr lang="nl-BE"/>
        </a:p>
      </dgm:t>
    </dgm:pt>
    <dgm:pt modelId="{4FAC3470-5B08-4FE5-9F57-CA58174CDB6A}" type="sibTrans" cxnId="{57EAC7DD-3DA9-4672-B8C6-CF748F25C0E0}">
      <dgm:prSet/>
      <dgm:spPr/>
      <dgm:t>
        <a:bodyPr/>
        <a:lstStyle/>
        <a:p>
          <a:endParaRPr lang="nl-BE"/>
        </a:p>
      </dgm:t>
    </dgm:pt>
    <dgm:pt modelId="{91BBB06C-143B-446E-B016-D7745B7861F3}">
      <dgm:prSet phldrT="[Tekst]" custT="1"/>
      <dgm:spPr>
        <a:ln>
          <a:noFill/>
        </a:ln>
      </dgm:spPr>
      <dgm:t>
        <a:bodyPr lIns="72000"/>
        <a:lstStyle/>
        <a:p>
          <a:pPr algn="r">
            <a:lnSpc>
              <a:spcPct val="150000"/>
            </a:lnSpc>
          </a:pP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(leeftijdsbewust) beleid 	plannen/uitvoeren/ meten/bijsturen</a:t>
          </a:r>
        </a:p>
      </dgm:t>
    </dgm:pt>
    <dgm:pt modelId="{E124888F-F8F1-4897-AFE2-041D809AA8A7}" type="parTrans" cxnId="{A889EDC3-BCAB-404B-AB2E-270FDDF22FA4}">
      <dgm:prSet/>
      <dgm:spPr/>
      <dgm:t>
        <a:bodyPr/>
        <a:lstStyle/>
        <a:p>
          <a:endParaRPr lang="nl-BE"/>
        </a:p>
      </dgm:t>
    </dgm:pt>
    <dgm:pt modelId="{5A4216A1-5639-4A32-ADBB-32227CF856D9}" type="sibTrans" cxnId="{A889EDC3-BCAB-404B-AB2E-270FDDF22FA4}">
      <dgm:prSet/>
      <dgm:spPr/>
      <dgm:t>
        <a:bodyPr/>
        <a:lstStyle/>
        <a:p>
          <a:endParaRPr lang="nl-BE"/>
        </a:p>
      </dgm:t>
    </dgm:pt>
    <dgm:pt modelId="{2CDF0609-A0D7-41EB-A5F5-FED4B07C46A7}">
      <dgm:prSet phldrT="[Tekst]" custT="1"/>
      <dgm:spPr>
        <a:solidFill>
          <a:srgbClr val="FFFF00"/>
        </a:solidFill>
      </dgm:spPr>
      <dgm:t>
        <a:bodyPr/>
        <a:lstStyle/>
        <a:p>
          <a:pPr algn="l"/>
          <a:endParaRPr lang="nl-BE" sz="12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l"/>
          <a:endParaRPr lang="nl-BE" sz="1200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l"/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PREVENTIE- DIENSTEN</a:t>
          </a:r>
        </a:p>
        <a:p>
          <a:pPr algn="l"/>
          <a:endParaRPr lang="nl-BE" sz="12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l"/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BEDRIJFSARTS</a:t>
          </a:r>
        </a:p>
      </dgm:t>
    </dgm:pt>
    <dgm:pt modelId="{B9D13C40-1C8C-4C12-A0F1-B38B35B4F50F}" type="parTrans" cxnId="{7C4833B2-0FC0-4FCF-8A32-D7606F03FC09}">
      <dgm:prSet/>
      <dgm:spPr/>
      <dgm:t>
        <a:bodyPr/>
        <a:lstStyle/>
        <a:p>
          <a:endParaRPr lang="nl-BE"/>
        </a:p>
      </dgm:t>
    </dgm:pt>
    <dgm:pt modelId="{E96FBA8C-7B0D-470C-AC1F-9B2AC44FFD0F}" type="sibTrans" cxnId="{7C4833B2-0FC0-4FCF-8A32-D7606F03FC09}">
      <dgm:prSet/>
      <dgm:spPr/>
      <dgm:t>
        <a:bodyPr/>
        <a:lstStyle/>
        <a:p>
          <a:endParaRPr lang="nl-BE"/>
        </a:p>
      </dgm:t>
    </dgm:pt>
    <dgm:pt modelId="{DC0D80E1-1E61-4799-96E1-DDA6B8E82B75}">
      <dgm:prSet phldrT="[Tekst]" custT="1"/>
      <dgm:spPr>
        <a:ln>
          <a:noFill/>
        </a:ln>
      </dgm:spPr>
      <dgm:t>
        <a:bodyPr lIns="72000"/>
        <a:lstStyle/>
        <a:p>
          <a:pPr>
            <a:lnSpc>
              <a:spcPct val="150000"/>
            </a:lnSpc>
          </a:pP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Adviserende en               ondersteunende rol 	 uitwerking (leeftijdsbewust) beleid (preventief/</a:t>
          </a:r>
          <a:r>
            <a:rPr lang="nl-BE" sz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re-actief</a:t>
          </a: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)</a:t>
          </a:r>
        </a:p>
      </dgm:t>
    </dgm:pt>
    <dgm:pt modelId="{100A3FF4-237D-496E-90A7-CE1352D00259}" type="parTrans" cxnId="{D8213A1C-CBA9-40D4-A426-BEA67CFFDFB4}">
      <dgm:prSet/>
      <dgm:spPr/>
      <dgm:t>
        <a:bodyPr/>
        <a:lstStyle/>
        <a:p>
          <a:endParaRPr lang="nl-BE"/>
        </a:p>
      </dgm:t>
    </dgm:pt>
    <dgm:pt modelId="{06DCDD32-9913-46EA-BAB5-76EBB76907D7}" type="sibTrans" cxnId="{D8213A1C-CBA9-40D4-A426-BEA67CFFDFB4}">
      <dgm:prSet/>
      <dgm:spPr/>
      <dgm:t>
        <a:bodyPr/>
        <a:lstStyle/>
        <a:p>
          <a:endParaRPr lang="nl-BE"/>
        </a:p>
      </dgm:t>
    </dgm:pt>
    <dgm:pt modelId="{3EBA659B-6D04-4960-9760-D85240B8F8D6}">
      <dgm:prSet phldrT="[Tekst]" custScaleX="144750" custLinFactNeighborX="-2821" custLinFactNeighborY="1540"/>
      <dgm:spPr/>
      <dgm:t>
        <a:bodyPr/>
        <a:lstStyle/>
        <a:p>
          <a:endParaRPr lang="nl-BE"/>
        </a:p>
      </dgm:t>
    </dgm:pt>
    <dgm:pt modelId="{A5DBE3B0-631F-47A6-BF65-FC70FC051F15}" type="parTrans" cxnId="{DF9557E9-FFF7-4DE0-983B-23E3C822108E}">
      <dgm:prSet/>
      <dgm:spPr/>
      <dgm:t>
        <a:bodyPr/>
        <a:lstStyle/>
        <a:p>
          <a:endParaRPr lang="nl-BE"/>
        </a:p>
      </dgm:t>
    </dgm:pt>
    <dgm:pt modelId="{1CFF2C6C-F507-44D5-AD24-E5B0B7916F7E}" type="sibTrans" cxnId="{DF9557E9-FFF7-4DE0-983B-23E3C822108E}">
      <dgm:prSet/>
      <dgm:spPr/>
      <dgm:t>
        <a:bodyPr/>
        <a:lstStyle/>
        <a:p>
          <a:endParaRPr lang="nl-BE"/>
        </a:p>
      </dgm:t>
    </dgm:pt>
    <dgm:pt modelId="{653185E5-165A-4DFE-B2CC-30AF5C76488D}">
      <dgm:prSet phldrT="[Tekst]" custScaleX="260287" custScaleY="115748" custLinFactX="-3008" custLinFactNeighborX="-100000" custLinFactNeighborY="14719"/>
      <dgm:spPr/>
      <dgm:t>
        <a:bodyPr/>
        <a:lstStyle/>
        <a:p>
          <a:endParaRPr lang="nl-BE"/>
        </a:p>
      </dgm:t>
    </dgm:pt>
    <dgm:pt modelId="{723F9D4F-52FA-42E7-9F74-D4A9E85337AB}" type="parTrans" cxnId="{25886949-C81F-4D2A-A662-C610DA81F4F9}">
      <dgm:prSet/>
      <dgm:spPr/>
      <dgm:t>
        <a:bodyPr/>
        <a:lstStyle/>
        <a:p>
          <a:endParaRPr lang="nl-BE"/>
        </a:p>
      </dgm:t>
    </dgm:pt>
    <dgm:pt modelId="{261E9D94-2631-4993-95A3-8C043DEFBD88}" type="sibTrans" cxnId="{25886949-C81F-4D2A-A662-C610DA81F4F9}">
      <dgm:prSet/>
      <dgm:spPr/>
      <dgm:t>
        <a:bodyPr/>
        <a:lstStyle/>
        <a:p>
          <a:endParaRPr lang="nl-BE"/>
        </a:p>
      </dgm:t>
    </dgm:pt>
    <dgm:pt modelId="{A6AAF15A-071B-41AB-891D-DD0FA47BBA49}">
      <dgm:prSet phldrT="[Tekst]" custScaleX="260287" custScaleY="115748" custLinFactX="-3008" custLinFactNeighborX="-100000" custLinFactNeighborY="14719"/>
      <dgm:spPr/>
      <dgm:t>
        <a:bodyPr/>
        <a:lstStyle/>
        <a:p>
          <a:endParaRPr lang="nl-BE"/>
        </a:p>
      </dgm:t>
    </dgm:pt>
    <dgm:pt modelId="{C91BB37B-89EE-44FD-BC5E-9B773E3CFF24}" type="parTrans" cxnId="{7D2C1EF0-F85B-4424-95B2-995C1D4A7A1F}">
      <dgm:prSet/>
      <dgm:spPr/>
      <dgm:t>
        <a:bodyPr/>
        <a:lstStyle/>
        <a:p>
          <a:endParaRPr lang="nl-BE"/>
        </a:p>
      </dgm:t>
    </dgm:pt>
    <dgm:pt modelId="{87533E6E-76E7-4F75-BD37-9A260FA69488}" type="sibTrans" cxnId="{7D2C1EF0-F85B-4424-95B2-995C1D4A7A1F}">
      <dgm:prSet/>
      <dgm:spPr/>
      <dgm:t>
        <a:bodyPr/>
        <a:lstStyle/>
        <a:p>
          <a:endParaRPr lang="nl-BE"/>
        </a:p>
      </dgm:t>
    </dgm:pt>
    <dgm:pt modelId="{6911244A-D0AD-4924-819F-9F704C070C6C}">
      <dgm:prSet phldrT="[Tekst]" custScaleX="260287" custScaleY="115748" custLinFactX="-3008" custLinFactNeighborX="-100000" custLinFactNeighborY="14719"/>
      <dgm:spPr/>
      <dgm:t>
        <a:bodyPr/>
        <a:lstStyle/>
        <a:p>
          <a:endParaRPr lang="nl-BE"/>
        </a:p>
      </dgm:t>
    </dgm:pt>
    <dgm:pt modelId="{FB56D29B-7D5A-4CD0-9DFB-5720557A2C8D}" type="parTrans" cxnId="{91F6D3B1-051A-4371-839E-DC31B91D6F65}">
      <dgm:prSet/>
      <dgm:spPr/>
      <dgm:t>
        <a:bodyPr/>
        <a:lstStyle/>
        <a:p>
          <a:endParaRPr lang="nl-BE"/>
        </a:p>
      </dgm:t>
    </dgm:pt>
    <dgm:pt modelId="{227B7695-32E7-4B8D-8336-10C6285A8BE8}" type="sibTrans" cxnId="{91F6D3B1-051A-4371-839E-DC31B91D6F65}">
      <dgm:prSet/>
      <dgm:spPr/>
      <dgm:t>
        <a:bodyPr/>
        <a:lstStyle/>
        <a:p>
          <a:endParaRPr lang="nl-BE"/>
        </a:p>
      </dgm:t>
    </dgm:pt>
    <dgm:pt modelId="{12E5A4D5-3BA9-4B58-A32E-26D08F91DEB9}">
      <dgm:prSet phldrT="[Tekst]" custScaleX="138682" custScaleY="69231" custLinFactNeighborX="26026" custLinFactNeighborY="-73393"/>
      <dgm:spPr/>
      <dgm:t>
        <a:bodyPr/>
        <a:lstStyle/>
        <a:p>
          <a:endParaRPr lang="nl-BE"/>
        </a:p>
      </dgm:t>
    </dgm:pt>
    <dgm:pt modelId="{7F0F1B46-39D6-48F5-81D8-0C01A6AC3F9D}" type="parTrans" cxnId="{CA8F6F3D-260E-4CF8-B434-48DA96A37D4F}">
      <dgm:prSet/>
      <dgm:spPr/>
      <dgm:t>
        <a:bodyPr/>
        <a:lstStyle/>
        <a:p>
          <a:endParaRPr lang="nl-BE"/>
        </a:p>
      </dgm:t>
    </dgm:pt>
    <dgm:pt modelId="{9C8AA728-8C5B-413F-952A-CA69F7653301}" type="sibTrans" cxnId="{CA8F6F3D-260E-4CF8-B434-48DA96A37D4F}">
      <dgm:prSet/>
      <dgm:spPr/>
      <dgm:t>
        <a:bodyPr/>
        <a:lstStyle/>
        <a:p>
          <a:endParaRPr lang="nl-BE"/>
        </a:p>
      </dgm:t>
    </dgm:pt>
    <dgm:pt modelId="{C8729454-2AFA-45E7-94C5-FE8BB85A6C6F}">
      <dgm:prSet phldrT="[Tekst]" custScaleX="175815" custLinFactNeighborX="72459" custLinFactNeighborY="7819"/>
      <dgm:spPr/>
      <dgm:t>
        <a:bodyPr/>
        <a:lstStyle/>
        <a:p>
          <a:endParaRPr lang="nl-BE"/>
        </a:p>
      </dgm:t>
    </dgm:pt>
    <dgm:pt modelId="{6E42571B-102E-469C-BC36-024E1389283B}" type="parTrans" cxnId="{7F5FC698-9264-4B7A-B30B-2F42BEB94B67}">
      <dgm:prSet/>
      <dgm:spPr/>
      <dgm:t>
        <a:bodyPr/>
        <a:lstStyle/>
        <a:p>
          <a:endParaRPr lang="nl-BE"/>
        </a:p>
      </dgm:t>
    </dgm:pt>
    <dgm:pt modelId="{54D4CF0F-197C-42E9-ABB2-C25A6FA57BCF}" type="sibTrans" cxnId="{7F5FC698-9264-4B7A-B30B-2F42BEB94B67}">
      <dgm:prSet/>
      <dgm:spPr/>
      <dgm:t>
        <a:bodyPr/>
        <a:lstStyle/>
        <a:p>
          <a:endParaRPr lang="nl-BE"/>
        </a:p>
      </dgm:t>
    </dgm:pt>
    <dgm:pt modelId="{85DF421C-CAC2-40B2-A282-A822998473D8}">
      <dgm:prSet phldrT="[Tekst]" custAng="0" custScaleX="99895" custLinFactNeighborX="16138" custLinFactNeighborY="916"/>
      <dgm:spPr/>
      <dgm:t>
        <a:bodyPr/>
        <a:lstStyle/>
        <a:p>
          <a:endParaRPr lang="nl-BE"/>
        </a:p>
      </dgm:t>
    </dgm:pt>
    <dgm:pt modelId="{4DFB17C8-EF7B-497C-B0FA-36A3190873BA}" type="parTrans" cxnId="{74AE0995-1D43-4B7C-B8EC-8A6EFAA659B8}">
      <dgm:prSet/>
      <dgm:spPr/>
      <dgm:t>
        <a:bodyPr/>
        <a:lstStyle/>
        <a:p>
          <a:endParaRPr lang="nl-BE"/>
        </a:p>
      </dgm:t>
    </dgm:pt>
    <dgm:pt modelId="{77E12D08-DF16-452E-91B1-38F486DF74F9}" type="sibTrans" cxnId="{74AE0995-1D43-4B7C-B8EC-8A6EFAA659B8}">
      <dgm:prSet/>
      <dgm:spPr/>
      <dgm:t>
        <a:bodyPr/>
        <a:lstStyle/>
        <a:p>
          <a:endParaRPr lang="nl-BE"/>
        </a:p>
      </dgm:t>
    </dgm:pt>
    <dgm:pt modelId="{CC23A5F0-5D66-472C-B954-52C64B2BDD42}">
      <dgm:prSet phldrT="[Tekst]" custScaleX="194197" custScaleY="84851" custLinFactNeighborX="28677" custLinFactNeighborY="-44102"/>
      <dgm:spPr/>
      <dgm:t>
        <a:bodyPr/>
        <a:lstStyle/>
        <a:p>
          <a:endParaRPr lang="nl-BE"/>
        </a:p>
      </dgm:t>
    </dgm:pt>
    <dgm:pt modelId="{49664E83-61F8-4A22-AB9F-F13785B94DFE}" type="parTrans" cxnId="{C8FCF1FF-8A65-48E1-8D30-2F49C9D51197}">
      <dgm:prSet/>
      <dgm:spPr/>
      <dgm:t>
        <a:bodyPr/>
        <a:lstStyle/>
        <a:p>
          <a:endParaRPr lang="nl-BE"/>
        </a:p>
      </dgm:t>
    </dgm:pt>
    <dgm:pt modelId="{5725E5DF-617A-4DEF-B04B-5EED30A1307B}" type="sibTrans" cxnId="{C8FCF1FF-8A65-48E1-8D30-2F49C9D51197}">
      <dgm:prSet/>
      <dgm:spPr/>
      <dgm:t>
        <a:bodyPr/>
        <a:lstStyle/>
        <a:p>
          <a:endParaRPr lang="nl-BE"/>
        </a:p>
      </dgm:t>
    </dgm:pt>
    <dgm:pt modelId="{E3DE7A75-96EF-46BF-BA76-9FCBD63B6E31}">
      <dgm:prSet phldrT="[Tekst]" custScaleX="194197" custScaleY="84851" custLinFactNeighborX="28677" custLinFactNeighborY="-44102"/>
      <dgm:spPr/>
      <dgm:t>
        <a:bodyPr/>
        <a:lstStyle/>
        <a:p>
          <a:endParaRPr lang="nl-BE"/>
        </a:p>
      </dgm:t>
    </dgm:pt>
    <dgm:pt modelId="{DAB8BDE6-92FE-40ED-92C1-0EE826CF51C6}" type="parTrans" cxnId="{FE6A9E26-3D68-4AE9-82E7-3AC62A2EA500}">
      <dgm:prSet/>
      <dgm:spPr/>
      <dgm:t>
        <a:bodyPr/>
        <a:lstStyle/>
        <a:p>
          <a:endParaRPr lang="nl-BE"/>
        </a:p>
      </dgm:t>
    </dgm:pt>
    <dgm:pt modelId="{FB9D026C-C413-40E8-9AB1-A8532A7026CA}" type="sibTrans" cxnId="{FE6A9E26-3D68-4AE9-82E7-3AC62A2EA500}">
      <dgm:prSet/>
      <dgm:spPr/>
      <dgm:t>
        <a:bodyPr/>
        <a:lstStyle/>
        <a:p>
          <a:endParaRPr lang="nl-BE"/>
        </a:p>
      </dgm:t>
    </dgm:pt>
    <dgm:pt modelId="{EA14ADB4-01C1-4238-9E8F-3A0F7F964FE4}">
      <dgm:prSet phldrT="[Tekst]" custScaleX="194197" custScaleY="84851" custLinFactNeighborX="28677" custLinFactNeighborY="-44102"/>
      <dgm:spPr/>
      <dgm:t>
        <a:bodyPr/>
        <a:lstStyle/>
        <a:p>
          <a:endParaRPr lang="nl-BE"/>
        </a:p>
      </dgm:t>
    </dgm:pt>
    <dgm:pt modelId="{D8E8CB56-80CA-4CEC-8ECC-1BE4E89BAF61}" type="parTrans" cxnId="{0BA6F029-FA3E-47C6-BF0E-DE12D66CC576}">
      <dgm:prSet/>
      <dgm:spPr/>
      <dgm:t>
        <a:bodyPr/>
        <a:lstStyle/>
        <a:p>
          <a:endParaRPr lang="nl-BE"/>
        </a:p>
      </dgm:t>
    </dgm:pt>
    <dgm:pt modelId="{97C4ACC5-F9DD-4F83-9592-70937AE9F8A3}" type="sibTrans" cxnId="{0BA6F029-FA3E-47C6-BF0E-DE12D66CC576}">
      <dgm:prSet/>
      <dgm:spPr/>
      <dgm:t>
        <a:bodyPr/>
        <a:lstStyle/>
        <a:p>
          <a:endParaRPr lang="nl-BE"/>
        </a:p>
      </dgm:t>
    </dgm:pt>
    <dgm:pt modelId="{D6B109A3-D6FA-4B9A-A540-FA926CA9C8D1}">
      <dgm:prSet phldrT="[Tekst]" custScaleX="139763"/>
      <dgm:spPr/>
      <dgm:t>
        <a:bodyPr/>
        <a:lstStyle/>
        <a:p>
          <a:endParaRPr lang="nl-BE"/>
        </a:p>
      </dgm:t>
    </dgm:pt>
    <dgm:pt modelId="{7F3CC2D1-D9B0-4FD8-AC1E-B1DE9FE0B755}" type="parTrans" cxnId="{80C1834D-CF61-4978-AE2F-086823207FA7}">
      <dgm:prSet/>
      <dgm:spPr/>
      <dgm:t>
        <a:bodyPr/>
        <a:lstStyle/>
        <a:p>
          <a:endParaRPr lang="nl-BE"/>
        </a:p>
      </dgm:t>
    </dgm:pt>
    <dgm:pt modelId="{7373F463-2F2B-44F9-BF80-CB4DDCE7D27B}" type="sibTrans" cxnId="{80C1834D-CF61-4978-AE2F-086823207FA7}">
      <dgm:prSet/>
      <dgm:spPr/>
      <dgm:t>
        <a:bodyPr/>
        <a:lstStyle/>
        <a:p>
          <a:endParaRPr lang="nl-BE"/>
        </a:p>
      </dgm:t>
    </dgm:pt>
    <dgm:pt modelId="{1B9E67B5-AFBF-425F-A12B-E2C3D66D1CAD}">
      <dgm:prSet phldrT="[Tekst]" custScaleX="267858" custLinFactNeighborX="-79083" custLinFactNeighborY="-32619"/>
      <dgm:spPr/>
      <dgm:t>
        <a:bodyPr/>
        <a:lstStyle/>
        <a:p>
          <a:endParaRPr lang="nl-BE"/>
        </a:p>
      </dgm:t>
    </dgm:pt>
    <dgm:pt modelId="{97946B2B-499C-4CE8-A5AC-F815042891FA}" type="parTrans" cxnId="{FD11F73F-F6C1-48BF-BD87-7397E0F6B1C8}">
      <dgm:prSet/>
      <dgm:spPr/>
      <dgm:t>
        <a:bodyPr/>
        <a:lstStyle/>
        <a:p>
          <a:endParaRPr lang="nl-BE"/>
        </a:p>
      </dgm:t>
    </dgm:pt>
    <dgm:pt modelId="{A13D601A-192C-4D02-8954-7C5C014DDF41}" type="sibTrans" cxnId="{FD11F73F-F6C1-48BF-BD87-7397E0F6B1C8}">
      <dgm:prSet/>
      <dgm:spPr/>
      <dgm:t>
        <a:bodyPr/>
        <a:lstStyle/>
        <a:p>
          <a:endParaRPr lang="nl-BE"/>
        </a:p>
      </dgm:t>
    </dgm:pt>
    <dgm:pt modelId="{5F57D945-007C-472F-AF75-C5AC95DD88F2}">
      <dgm:prSet phldrT="[Tekst]" custScaleX="267858" custLinFactNeighborX="-79083" custLinFactNeighborY="-32619"/>
      <dgm:spPr/>
      <dgm:t>
        <a:bodyPr/>
        <a:lstStyle/>
        <a:p>
          <a:endParaRPr lang="nl-BE"/>
        </a:p>
      </dgm:t>
    </dgm:pt>
    <dgm:pt modelId="{B837316D-0F19-4CF8-974F-D0DCBDCB68F7}" type="parTrans" cxnId="{936CFDC8-F5FC-44AF-92C4-414C3870C4F7}">
      <dgm:prSet/>
      <dgm:spPr/>
      <dgm:t>
        <a:bodyPr/>
        <a:lstStyle/>
        <a:p>
          <a:endParaRPr lang="nl-BE"/>
        </a:p>
      </dgm:t>
    </dgm:pt>
    <dgm:pt modelId="{326DC9B1-4092-487D-B40D-C61285B76F86}" type="sibTrans" cxnId="{936CFDC8-F5FC-44AF-92C4-414C3870C4F7}">
      <dgm:prSet/>
      <dgm:spPr/>
      <dgm:t>
        <a:bodyPr/>
        <a:lstStyle/>
        <a:p>
          <a:endParaRPr lang="nl-BE"/>
        </a:p>
      </dgm:t>
    </dgm:pt>
    <dgm:pt modelId="{EA8C78EC-25A1-42EE-894E-E48046EEFD77}">
      <dgm:prSet phldrT="[Tekst]" custT="1"/>
      <dgm:spPr>
        <a:ln>
          <a:noFill/>
        </a:ln>
      </dgm:spPr>
      <dgm:t>
        <a:bodyPr lIns="72000"/>
        <a:lstStyle/>
        <a:p>
          <a:pPr>
            <a:lnSpc>
              <a:spcPct val="150000"/>
            </a:lnSpc>
          </a:pP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Openstellen/bijdragen (leeftijdsbewust) 	            beleid</a:t>
          </a:r>
        </a:p>
      </dgm:t>
    </dgm:pt>
    <dgm:pt modelId="{DABF37CD-8CB7-4151-A6FF-636C3267D553}" type="parTrans" cxnId="{F775453B-270A-42E1-893A-8EA5F9053FA0}">
      <dgm:prSet/>
      <dgm:spPr/>
      <dgm:t>
        <a:bodyPr/>
        <a:lstStyle/>
        <a:p>
          <a:endParaRPr lang="nl-BE"/>
        </a:p>
      </dgm:t>
    </dgm:pt>
    <dgm:pt modelId="{1479C72E-63DD-4ACB-9C47-84981876F71E}" type="sibTrans" cxnId="{F775453B-270A-42E1-893A-8EA5F9053FA0}">
      <dgm:prSet/>
      <dgm:spPr/>
      <dgm:t>
        <a:bodyPr/>
        <a:lstStyle/>
        <a:p>
          <a:endParaRPr lang="nl-BE"/>
        </a:p>
      </dgm:t>
    </dgm:pt>
    <dgm:pt modelId="{4DC149E6-1431-4715-9340-9272ED69FD6A}">
      <dgm:prSet phldrT="[Tekst]" custT="1"/>
      <dgm:spPr>
        <a:ln>
          <a:noFill/>
        </a:ln>
      </dgm:spPr>
      <dgm:t>
        <a:bodyPr lIns="72000"/>
        <a:lstStyle/>
        <a:p>
          <a:pPr algn="r">
            <a:lnSpc>
              <a:spcPct val="150000"/>
            </a:lnSpc>
          </a:pP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Aanpak negatief beeld ouderen</a:t>
          </a:r>
        </a:p>
      </dgm:t>
    </dgm:pt>
    <dgm:pt modelId="{6308EF6C-D501-40C6-80DB-7E1721A8A772}" type="parTrans" cxnId="{9662B468-0F8D-460E-8BDF-19FF1FA44A44}">
      <dgm:prSet/>
      <dgm:spPr/>
      <dgm:t>
        <a:bodyPr/>
        <a:lstStyle/>
        <a:p>
          <a:endParaRPr lang="nl-BE"/>
        </a:p>
      </dgm:t>
    </dgm:pt>
    <dgm:pt modelId="{9E2E5CCF-9B4E-4031-B6C8-BEAD4B7232F8}" type="sibTrans" cxnId="{9662B468-0F8D-460E-8BDF-19FF1FA44A44}">
      <dgm:prSet/>
      <dgm:spPr/>
      <dgm:t>
        <a:bodyPr/>
        <a:lstStyle/>
        <a:p>
          <a:endParaRPr lang="nl-BE"/>
        </a:p>
      </dgm:t>
    </dgm:pt>
    <dgm:pt modelId="{A6180E2F-1D99-4A53-A5B7-A194FDC2833C}">
      <dgm:prSet phldrT="[Tekst]" custT="1"/>
      <dgm:spPr>
        <a:ln>
          <a:noFill/>
        </a:ln>
      </dgm:spPr>
      <dgm:t>
        <a:bodyPr lIns="72000"/>
        <a:lstStyle/>
        <a:p>
          <a:pPr algn="r">
            <a:lnSpc>
              <a:spcPct val="150000"/>
            </a:lnSpc>
          </a:pP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Kader		(leeftijdsbewust) beleid</a:t>
          </a:r>
        </a:p>
      </dgm:t>
    </dgm:pt>
    <dgm:pt modelId="{1C5FB09D-0472-4F74-AA52-D62F063C5936}" type="parTrans" cxnId="{F47EC927-01B9-47A4-B4C1-C512E46207DE}">
      <dgm:prSet/>
      <dgm:spPr/>
      <dgm:t>
        <a:bodyPr/>
        <a:lstStyle/>
        <a:p>
          <a:endParaRPr lang="nl-BE"/>
        </a:p>
      </dgm:t>
    </dgm:pt>
    <dgm:pt modelId="{05430A88-D64F-47CC-AEE8-CCDFF8B788D1}" type="sibTrans" cxnId="{F47EC927-01B9-47A4-B4C1-C512E46207DE}">
      <dgm:prSet/>
      <dgm:spPr/>
      <dgm:t>
        <a:bodyPr/>
        <a:lstStyle/>
        <a:p>
          <a:endParaRPr lang="nl-BE"/>
        </a:p>
      </dgm:t>
    </dgm:pt>
    <dgm:pt modelId="{780CA300-E376-4185-8408-A9CC1866F0EE}">
      <dgm:prSet phldrT="[Tekst]" custT="1"/>
      <dgm:spPr>
        <a:solidFill>
          <a:srgbClr val="92D050"/>
        </a:solidFill>
      </dgm:spPr>
      <dgm:t>
        <a:bodyPr/>
        <a:lstStyle/>
        <a:p>
          <a:pPr algn="r"/>
          <a:r>
            <a:rPr lang="nl-BE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MAATSCHAPPIJ</a:t>
          </a:r>
        </a:p>
        <a:p>
          <a:pPr algn="r"/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 </a:t>
          </a:r>
        </a:p>
        <a:p>
          <a:pPr algn="r"/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POLITIEK</a:t>
          </a:r>
        </a:p>
        <a:p>
          <a:pPr algn="r"/>
          <a:r>
            <a:rPr lang="nl-BE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NIVEAU</a:t>
          </a:r>
        </a:p>
      </dgm:t>
    </dgm:pt>
    <dgm:pt modelId="{566946CD-6DD9-40F6-B91B-BFA887335D91}" type="sibTrans" cxnId="{792E7674-9E8E-4606-AE76-D670E8B57DAD}">
      <dgm:prSet/>
      <dgm:spPr/>
      <dgm:t>
        <a:bodyPr/>
        <a:lstStyle/>
        <a:p>
          <a:endParaRPr lang="nl-BE"/>
        </a:p>
      </dgm:t>
    </dgm:pt>
    <dgm:pt modelId="{9029B727-9904-4C5B-BC95-91B96C6CB697}" type="parTrans" cxnId="{792E7674-9E8E-4606-AE76-D670E8B57DAD}">
      <dgm:prSet/>
      <dgm:spPr/>
      <dgm:t>
        <a:bodyPr/>
        <a:lstStyle/>
        <a:p>
          <a:endParaRPr lang="nl-BE"/>
        </a:p>
      </dgm:t>
    </dgm:pt>
    <dgm:pt modelId="{533EDD10-8960-4368-A08C-A1117FCDC0CA}">
      <dgm:prSet phldrT="[Tekst]" custT="1"/>
      <dgm:spPr>
        <a:ln>
          <a:noFill/>
        </a:ln>
      </dgm:spPr>
      <dgm:t>
        <a:bodyPr lIns="72000"/>
        <a:lstStyle/>
        <a:p>
          <a:pPr algn="r">
            <a:lnSpc>
              <a:spcPct val="150000"/>
            </a:lnSpc>
          </a:pPr>
          <a:r>
            <a: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Overleg politieke beslissingen</a:t>
          </a:r>
        </a:p>
      </dgm:t>
    </dgm:pt>
    <dgm:pt modelId="{F76501B7-E145-46EF-9280-B634FC747D47}" type="parTrans" cxnId="{C50F8ED8-AAFE-415A-8F7E-528A3CA9146F}">
      <dgm:prSet/>
      <dgm:spPr/>
      <dgm:t>
        <a:bodyPr/>
        <a:lstStyle/>
        <a:p>
          <a:endParaRPr lang="nl-BE"/>
        </a:p>
      </dgm:t>
    </dgm:pt>
    <dgm:pt modelId="{06A584D5-3624-4536-9922-42F3E9CC76D6}" type="sibTrans" cxnId="{C50F8ED8-AAFE-415A-8F7E-528A3CA9146F}">
      <dgm:prSet/>
      <dgm:spPr/>
      <dgm:t>
        <a:bodyPr/>
        <a:lstStyle/>
        <a:p>
          <a:endParaRPr lang="nl-BE"/>
        </a:p>
      </dgm:t>
    </dgm:pt>
    <dgm:pt modelId="{430552E4-BEC0-4BEB-866C-0F8CCA7426EF}" type="pres">
      <dgm:prSet presAssocID="{0BA3E5FA-662D-47E5-BEFC-A68CD27914B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D9307BDB-711A-4F43-8CFC-E5F900720E4E}" type="pres">
      <dgm:prSet presAssocID="{0BA3E5FA-662D-47E5-BEFC-A68CD27914BA}" presName="children" presStyleCnt="0"/>
      <dgm:spPr/>
    </dgm:pt>
    <dgm:pt modelId="{AF334AC6-8D26-4C1B-809C-AE85976B5A35}" type="pres">
      <dgm:prSet presAssocID="{0BA3E5FA-662D-47E5-BEFC-A68CD27914BA}" presName="child1group" presStyleCnt="0"/>
      <dgm:spPr/>
    </dgm:pt>
    <dgm:pt modelId="{5A8C621C-26B8-4A77-903E-C6CCFD0228C9}" type="pres">
      <dgm:prSet presAssocID="{0BA3E5FA-662D-47E5-BEFC-A68CD27914BA}" presName="child1" presStyleLbl="bgAcc1" presStyleIdx="0" presStyleCnt="4" custScaleX="195924" custScaleY="150263" custLinFactNeighborX="-23102" custLinFactNeighborY="22556"/>
      <dgm:spPr/>
    </dgm:pt>
    <dgm:pt modelId="{914C117E-391B-4FB4-868E-356F0B80B688}" type="pres">
      <dgm:prSet presAssocID="{0BA3E5FA-662D-47E5-BEFC-A68CD27914BA}" presName="child1Text" presStyleLbl="bgAcc1" presStyleIdx="0" presStyleCnt="4">
        <dgm:presLayoutVars>
          <dgm:bulletEnabled val="1"/>
        </dgm:presLayoutVars>
      </dgm:prSet>
      <dgm:spPr/>
    </dgm:pt>
    <dgm:pt modelId="{FF799EF3-33DD-4C30-B0ED-45B2110C1BCD}" type="pres">
      <dgm:prSet presAssocID="{0BA3E5FA-662D-47E5-BEFC-A68CD27914BA}" presName="child2group" presStyleCnt="0"/>
      <dgm:spPr/>
    </dgm:pt>
    <dgm:pt modelId="{89362188-8642-4B03-B8D0-90DFBE45EE12}" type="pres">
      <dgm:prSet presAssocID="{0BA3E5FA-662D-47E5-BEFC-A68CD27914BA}" presName="child2" presStyleLbl="bgAcc1" presStyleIdx="1" presStyleCnt="4" custScaleX="209572" custScaleY="132570" custLinFactNeighborX="20252" custLinFactNeighborY="13535"/>
      <dgm:spPr/>
    </dgm:pt>
    <dgm:pt modelId="{720AFADD-9A21-4BEB-BF7A-C9EC446959FF}" type="pres">
      <dgm:prSet presAssocID="{0BA3E5FA-662D-47E5-BEFC-A68CD27914BA}" presName="child2Text" presStyleLbl="bgAcc1" presStyleIdx="1" presStyleCnt="4">
        <dgm:presLayoutVars>
          <dgm:bulletEnabled val="1"/>
        </dgm:presLayoutVars>
      </dgm:prSet>
      <dgm:spPr/>
    </dgm:pt>
    <dgm:pt modelId="{6B651216-FE4D-4C38-BD39-1BED6BD6FF86}" type="pres">
      <dgm:prSet presAssocID="{0BA3E5FA-662D-47E5-BEFC-A68CD27914BA}" presName="child3group" presStyleCnt="0"/>
      <dgm:spPr/>
    </dgm:pt>
    <dgm:pt modelId="{1C76F2F1-5DFF-4B90-81F0-046274CC2D9F}" type="pres">
      <dgm:prSet presAssocID="{0BA3E5FA-662D-47E5-BEFC-A68CD27914BA}" presName="child3" presStyleLbl="bgAcc1" presStyleIdx="2" presStyleCnt="4" custScaleX="209358" custScaleY="110788" custLinFactNeighborX="20108" custLinFactNeighborY="-41562"/>
      <dgm:spPr/>
    </dgm:pt>
    <dgm:pt modelId="{8D982691-7071-41A1-AE33-6602A0FD3606}" type="pres">
      <dgm:prSet presAssocID="{0BA3E5FA-662D-47E5-BEFC-A68CD27914BA}" presName="child3Text" presStyleLbl="bgAcc1" presStyleIdx="2" presStyleCnt="4">
        <dgm:presLayoutVars>
          <dgm:bulletEnabled val="1"/>
        </dgm:presLayoutVars>
      </dgm:prSet>
      <dgm:spPr/>
    </dgm:pt>
    <dgm:pt modelId="{B2F10DB5-97D2-437F-9695-CFA038257CB6}" type="pres">
      <dgm:prSet presAssocID="{0BA3E5FA-662D-47E5-BEFC-A68CD27914BA}" presName="child4group" presStyleCnt="0"/>
      <dgm:spPr/>
    </dgm:pt>
    <dgm:pt modelId="{E0EDFC01-A54A-4CE1-9ED9-8F857AADC568}" type="pres">
      <dgm:prSet presAssocID="{0BA3E5FA-662D-47E5-BEFC-A68CD27914BA}" presName="child4" presStyleLbl="bgAcc1" presStyleIdx="3" presStyleCnt="4" custScaleX="195547" custScaleY="141655" custLinFactNeighborX="-21063" custLinFactNeighborY="-37232"/>
      <dgm:spPr/>
    </dgm:pt>
    <dgm:pt modelId="{362A5139-6E98-4662-BBA5-2FDDF69663C6}" type="pres">
      <dgm:prSet presAssocID="{0BA3E5FA-662D-47E5-BEFC-A68CD27914BA}" presName="child4Text" presStyleLbl="bgAcc1" presStyleIdx="3" presStyleCnt="4">
        <dgm:presLayoutVars>
          <dgm:bulletEnabled val="1"/>
        </dgm:presLayoutVars>
      </dgm:prSet>
      <dgm:spPr/>
    </dgm:pt>
    <dgm:pt modelId="{330CD63B-BDBE-4A27-9F92-499F0E1C76A1}" type="pres">
      <dgm:prSet presAssocID="{0BA3E5FA-662D-47E5-BEFC-A68CD27914BA}" presName="childPlaceholder" presStyleCnt="0"/>
      <dgm:spPr/>
    </dgm:pt>
    <dgm:pt modelId="{B44090D8-B16E-4AEB-B4F0-9AE7DD942B5E}" type="pres">
      <dgm:prSet presAssocID="{0BA3E5FA-662D-47E5-BEFC-A68CD27914BA}" presName="circle" presStyleCnt="0"/>
      <dgm:spPr/>
    </dgm:pt>
    <dgm:pt modelId="{052065F6-12CB-4E03-8876-73DA4E02C3C2}" type="pres">
      <dgm:prSet presAssocID="{0BA3E5FA-662D-47E5-BEFC-A68CD27914BA}" presName="quadrant1" presStyleLbl="node1" presStyleIdx="0" presStyleCnt="4" custScaleX="123076" custScaleY="102563" custLinFactNeighborX="-9160" custLinFactNeighborY="-2833">
        <dgm:presLayoutVars>
          <dgm:chMax val="1"/>
          <dgm:bulletEnabled val="1"/>
        </dgm:presLayoutVars>
      </dgm:prSet>
      <dgm:spPr/>
    </dgm:pt>
    <dgm:pt modelId="{51D96DF0-BA44-428C-BF20-7F203856C02E}" type="pres">
      <dgm:prSet presAssocID="{0BA3E5FA-662D-47E5-BEFC-A68CD27914BA}" presName="quadrant2" presStyleLbl="node1" presStyleIdx="1" presStyleCnt="4" custScaleX="127576" custScaleY="103147" custLinFactNeighborX="10646" custLinFactNeighborY="-3114">
        <dgm:presLayoutVars>
          <dgm:chMax val="1"/>
          <dgm:bulletEnabled val="1"/>
        </dgm:presLayoutVars>
      </dgm:prSet>
      <dgm:spPr/>
    </dgm:pt>
    <dgm:pt modelId="{51EA93E9-607A-4AE8-B140-9AF921050164}" type="pres">
      <dgm:prSet presAssocID="{0BA3E5FA-662D-47E5-BEFC-A68CD27914BA}" presName="quadrant3" presStyleLbl="node1" presStyleIdx="2" presStyleCnt="4" custScaleX="126804" custScaleY="109871" custLinFactNeighborX="11549" custLinFactNeighborY="-2699">
        <dgm:presLayoutVars>
          <dgm:chMax val="1"/>
          <dgm:bulletEnabled val="1"/>
        </dgm:presLayoutVars>
      </dgm:prSet>
      <dgm:spPr/>
    </dgm:pt>
    <dgm:pt modelId="{A6AA7669-24DA-4B47-AE4A-B6497206D014}" type="pres">
      <dgm:prSet presAssocID="{0BA3E5FA-662D-47E5-BEFC-A68CD27914BA}" presName="quadrant4" presStyleLbl="node1" presStyleIdx="3" presStyleCnt="4" custScaleX="122865" custScaleY="110188" custLinFactNeighborX="-9055" custLinFactNeighborY="-1065">
        <dgm:presLayoutVars>
          <dgm:chMax val="1"/>
          <dgm:bulletEnabled val="1"/>
        </dgm:presLayoutVars>
      </dgm:prSet>
      <dgm:spPr/>
    </dgm:pt>
    <dgm:pt modelId="{B37275FF-8EC9-422B-AE3F-F032951B8A8E}" type="pres">
      <dgm:prSet presAssocID="{0BA3E5FA-662D-47E5-BEFC-A68CD27914BA}" presName="quadrantPlaceholder" presStyleCnt="0"/>
      <dgm:spPr/>
    </dgm:pt>
    <dgm:pt modelId="{EDD36801-B74F-4DE4-B4E8-2593CCF8A1BD}" type="pres">
      <dgm:prSet presAssocID="{0BA3E5FA-662D-47E5-BEFC-A68CD27914BA}" presName="center1" presStyleLbl="fgShp" presStyleIdx="0" presStyleCnt="2" custLinFactNeighborX="-722" custLinFactNeighborY="-21180"/>
      <dgm:spPr>
        <a:solidFill>
          <a:schemeClr val="tx1"/>
        </a:solidFill>
      </dgm:spPr>
    </dgm:pt>
    <dgm:pt modelId="{D0BCA18F-FC5A-498C-8C54-0A4F8FE2677F}" type="pres">
      <dgm:prSet presAssocID="{0BA3E5FA-662D-47E5-BEFC-A68CD27914BA}" presName="center2" presStyleLbl="fgShp" presStyleIdx="1" presStyleCnt="2" custLinFactNeighborX="-3047" custLinFactNeighborY="-23052"/>
      <dgm:spPr>
        <a:solidFill>
          <a:schemeClr val="tx1"/>
        </a:solidFill>
      </dgm:spPr>
    </dgm:pt>
  </dgm:ptLst>
  <dgm:cxnLst>
    <dgm:cxn modelId="{D8213A1C-CBA9-40D4-A426-BEA67CFFDFB4}" srcId="{2CDF0609-A0D7-41EB-A5F5-FED4B07C46A7}" destId="{DC0D80E1-1E61-4799-96E1-DDA6B8E82B75}" srcOrd="0" destOrd="0" parTransId="{100A3FF4-237D-496E-90A7-CE1352D00259}" sibTransId="{06DCDD32-9913-46EA-BAB5-76EBB76907D7}"/>
    <dgm:cxn modelId="{FE6A9E26-3D68-4AE9-82E7-3AC62A2EA500}" srcId="{85DF421C-CAC2-40B2-A282-A822998473D8}" destId="{E3DE7A75-96EF-46BF-BA76-9FCBD63B6E31}" srcOrd="1" destOrd="0" parTransId="{DAB8BDE6-92FE-40ED-92C1-0EE826CF51C6}" sibTransId="{FB9D026C-C413-40E8-9AB1-A8532A7026CA}"/>
    <dgm:cxn modelId="{F47EC927-01B9-47A4-B4C1-C512E46207DE}" srcId="{780CA300-E376-4185-8408-A9CC1866F0EE}" destId="{A6180E2F-1D99-4A53-A5B7-A194FDC2833C}" srcOrd="0" destOrd="0" parTransId="{1C5FB09D-0472-4F74-AA52-D62F063C5936}" sibTransId="{05430A88-D64F-47CC-AEE8-CCDFF8B788D1}"/>
    <dgm:cxn modelId="{0BA6F029-FA3E-47C6-BF0E-DE12D66CC576}" srcId="{85DF421C-CAC2-40B2-A282-A822998473D8}" destId="{EA14ADB4-01C1-4238-9E8F-3A0F7F964FE4}" srcOrd="2" destOrd="0" parTransId="{D8E8CB56-80CA-4CEC-8ECC-1BE4E89BAF61}" sibTransId="{97C4ACC5-F9DD-4F83-9592-70937AE9F8A3}"/>
    <dgm:cxn modelId="{36EE5E30-9F61-4BC4-B211-97E64B4B16C0}" type="presOf" srcId="{01A03287-D4B1-42B2-8C1F-659334137D0D}" destId="{914C117E-391B-4FB4-868E-356F0B80B688}" srcOrd="1" destOrd="0" presId="urn:microsoft.com/office/officeart/2005/8/layout/cycle4"/>
    <dgm:cxn modelId="{652E1B36-5C9B-4EFD-9D18-BE9A725D666B}" type="presOf" srcId="{0BA3E5FA-662D-47E5-BEFC-A68CD27914BA}" destId="{430552E4-BEC0-4BEB-866C-0F8CCA7426EF}" srcOrd="0" destOrd="0" presId="urn:microsoft.com/office/officeart/2005/8/layout/cycle4"/>
    <dgm:cxn modelId="{F775453B-270A-42E1-893A-8EA5F9053FA0}" srcId="{4ADD8693-4A53-40AA-B2F2-568E72E617D8}" destId="{EA8C78EC-25A1-42EE-894E-E48046EEFD77}" srcOrd="1" destOrd="0" parTransId="{DABF37CD-8CB7-4151-A6FF-636C3267D553}" sibTransId="{1479C72E-63DD-4ACB-9C47-84981876F71E}"/>
    <dgm:cxn modelId="{CA8F6F3D-260E-4CF8-B434-48DA96A37D4F}" srcId="{0BA3E5FA-662D-47E5-BEFC-A68CD27914BA}" destId="{12E5A4D5-3BA9-4B58-A32E-26D08F91DEB9}" srcOrd="5" destOrd="0" parTransId="{7F0F1B46-39D6-48F5-81D8-0C01A6AC3F9D}" sibTransId="{9C8AA728-8C5B-413F-952A-CA69F7653301}"/>
    <dgm:cxn modelId="{AB41B53E-BAB3-4D12-A02E-1C7DFC79B2E7}" type="presOf" srcId="{91BBB06C-143B-446E-B016-D7745B7861F3}" destId="{89362188-8642-4B03-B8D0-90DFBE45EE12}" srcOrd="0" destOrd="0" presId="urn:microsoft.com/office/officeart/2005/8/layout/cycle4"/>
    <dgm:cxn modelId="{FD11F73F-F6C1-48BF-BD87-7397E0F6B1C8}" srcId="{D6B109A3-D6FA-4B9A-A540-FA926CA9C8D1}" destId="{1B9E67B5-AFBF-425F-A12B-E2C3D66D1CAD}" srcOrd="0" destOrd="0" parTransId="{97946B2B-499C-4CE8-A5AC-F815042891FA}" sibTransId="{A13D601A-192C-4D02-8954-7C5C014DDF41}"/>
    <dgm:cxn modelId="{337BE465-2BC0-426D-9136-574E21FE3157}" type="presOf" srcId="{EA8C78EC-25A1-42EE-894E-E48046EEFD77}" destId="{914C117E-391B-4FB4-868E-356F0B80B688}" srcOrd="1" destOrd="1" presId="urn:microsoft.com/office/officeart/2005/8/layout/cycle4"/>
    <dgm:cxn modelId="{9615C067-8E5A-405F-800B-36C21F21C1A7}" type="presOf" srcId="{4ADD8693-4A53-40AA-B2F2-568E72E617D8}" destId="{052065F6-12CB-4E03-8876-73DA4E02C3C2}" srcOrd="0" destOrd="0" presId="urn:microsoft.com/office/officeart/2005/8/layout/cycle4"/>
    <dgm:cxn modelId="{9662B468-0F8D-460E-8BDF-19FF1FA44A44}" srcId="{780CA300-E376-4185-8408-A9CC1866F0EE}" destId="{4DC149E6-1431-4715-9340-9272ED69FD6A}" srcOrd="2" destOrd="0" parTransId="{6308EF6C-D501-40C6-80DB-7E1721A8A772}" sibTransId="{9E2E5CCF-9B4E-4031-B6C8-BEAD4B7232F8}"/>
    <dgm:cxn modelId="{25886949-C81F-4D2A-A662-C610DA81F4F9}" srcId="{3EBA659B-6D04-4960-9760-D85240B8F8D6}" destId="{653185E5-165A-4DFE-B2CC-30AF5C76488D}" srcOrd="0" destOrd="0" parTransId="{723F9D4F-52FA-42E7-9F74-D4A9E85337AB}" sibTransId="{261E9D94-2631-4993-95A3-8C043DEFBD88}"/>
    <dgm:cxn modelId="{B5A69B6A-87DA-46FB-8F18-100F015D1564}" type="presOf" srcId="{75B2AA27-EE23-4381-924D-FFFDF92804CF}" destId="{51D96DF0-BA44-428C-BF20-7F203856C02E}" srcOrd="0" destOrd="0" presId="urn:microsoft.com/office/officeart/2005/8/layout/cycle4"/>
    <dgm:cxn modelId="{C9C7646C-249F-470A-8CDA-6A0EE4734F88}" type="presOf" srcId="{DC0D80E1-1E61-4799-96E1-DDA6B8E82B75}" destId="{362A5139-6E98-4662-BBA5-2FDDF69663C6}" srcOrd="1" destOrd="0" presId="urn:microsoft.com/office/officeart/2005/8/layout/cycle4"/>
    <dgm:cxn modelId="{C96BF46C-0F1E-4848-B57B-8073A64CE9DA}" type="presOf" srcId="{EA8C78EC-25A1-42EE-894E-E48046EEFD77}" destId="{5A8C621C-26B8-4A77-903E-C6CCFD0228C9}" srcOrd="0" destOrd="1" presId="urn:microsoft.com/office/officeart/2005/8/layout/cycle4"/>
    <dgm:cxn modelId="{80C1834D-CF61-4978-AE2F-086823207FA7}" srcId="{0BA3E5FA-662D-47E5-BEFC-A68CD27914BA}" destId="{D6B109A3-D6FA-4B9A-A540-FA926CA9C8D1}" srcOrd="7" destOrd="0" parTransId="{7F3CC2D1-D9B0-4FD8-AC1E-B1DE9FE0B755}" sibTransId="{7373F463-2F2B-44F9-BF80-CB4DDCE7D27B}"/>
    <dgm:cxn modelId="{49168071-DE33-4282-862E-D8A628F6DE8B}" type="presOf" srcId="{A6180E2F-1D99-4A53-A5B7-A194FDC2833C}" destId="{1C76F2F1-5DFF-4B90-81F0-046274CC2D9F}" srcOrd="0" destOrd="0" presId="urn:microsoft.com/office/officeart/2005/8/layout/cycle4"/>
    <dgm:cxn modelId="{5F51F172-F3CD-4C72-97A4-C8212F3ED3E5}" type="presOf" srcId="{4DC149E6-1431-4715-9340-9272ED69FD6A}" destId="{8D982691-7071-41A1-AE33-6602A0FD3606}" srcOrd="1" destOrd="2" presId="urn:microsoft.com/office/officeart/2005/8/layout/cycle4"/>
    <dgm:cxn modelId="{792E7674-9E8E-4606-AE76-D670E8B57DAD}" srcId="{0BA3E5FA-662D-47E5-BEFC-A68CD27914BA}" destId="{780CA300-E376-4185-8408-A9CC1866F0EE}" srcOrd="2" destOrd="0" parTransId="{9029B727-9904-4C5B-BC95-91B96C6CB697}" sibTransId="{566946CD-6DD9-40F6-B91B-BFA887335D91}"/>
    <dgm:cxn modelId="{2E843492-CD41-4EC3-9193-792888349866}" srcId="{4ADD8693-4A53-40AA-B2F2-568E72E617D8}" destId="{01A03287-D4B1-42B2-8C1F-659334137D0D}" srcOrd="0" destOrd="0" parTransId="{C41FFDD0-DAF4-417C-B214-A7089216DB41}" sibTransId="{A38A208A-ED50-4E8C-BB8C-4F3E8B96C002}"/>
    <dgm:cxn modelId="{74AE0995-1D43-4B7C-B8EC-8A6EFAA659B8}" srcId="{0BA3E5FA-662D-47E5-BEFC-A68CD27914BA}" destId="{85DF421C-CAC2-40B2-A282-A822998473D8}" srcOrd="6" destOrd="0" parTransId="{4DFB17C8-EF7B-497C-B0FA-36A3190873BA}" sibTransId="{77E12D08-DF16-452E-91B1-38F486DF74F9}"/>
    <dgm:cxn modelId="{EEF60E96-0584-4C57-B06F-6C3BCDC98713}" type="presOf" srcId="{2CDF0609-A0D7-41EB-A5F5-FED4B07C46A7}" destId="{A6AA7669-24DA-4B47-AE4A-B6497206D014}" srcOrd="0" destOrd="0" presId="urn:microsoft.com/office/officeart/2005/8/layout/cycle4"/>
    <dgm:cxn modelId="{7F5FC698-9264-4B7A-B30B-2F42BEB94B67}" srcId="{12E5A4D5-3BA9-4B58-A32E-26D08F91DEB9}" destId="{C8729454-2AFA-45E7-94C5-FE8BB85A6C6F}" srcOrd="0" destOrd="0" parTransId="{6E42571B-102E-469C-BC36-024E1389283B}" sibTransId="{54D4CF0F-197C-42E9-ABB2-C25A6FA57BCF}"/>
    <dgm:cxn modelId="{096206A3-5863-490D-84D1-8F1BF96A30FF}" type="presOf" srcId="{533EDD10-8960-4368-A08C-A1117FCDC0CA}" destId="{8D982691-7071-41A1-AE33-6602A0FD3606}" srcOrd="1" destOrd="1" presId="urn:microsoft.com/office/officeart/2005/8/layout/cycle4"/>
    <dgm:cxn modelId="{43EB2DA4-BD60-42D0-B41C-DB83A9DD8652}" type="presOf" srcId="{91BBB06C-143B-446E-B016-D7745B7861F3}" destId="{720AFADD-9A21-4BEB-BF7A-C9EC446959FF}" srcOrd="1" destOrd="0" presId="urn:microsoft.com/office/officeart/2005/8/layout/cycle4"/>
    <dgm:cxn modelId="{91F6D3B1-051A-4371-839E-DC31B91D6F65}" srcId="{3EBA659B-6D04-4960-9760-D85240B8F8D6}" destId="{6911244A-D0AD-4924-819F-9F704C070C6C}" srcOrd="2" destOrd="0" parTransId="{FB56D29B-7D5A-4CD0-9DFB-5720557A2C8D}" sibTransId="{227B7695-32E7-4B8D-8336-10C6285A8BE8}"/>
    <dgm:cxn modelId="{7C4833B2-0FC0-4FCF-8A32-D7606F03FC09}" srcId="{0BA3E5FA-662D-47E5-BEFC-A68CD27914BA}" destId="{2CDF0609-A0D7-41EB-A5F5-FED4B07C46A7}" srcOrd="3" destOrd="0" parTransId="{B9D13C40-1C8C-4C12-A0F1-B38B35B4F50F}" sibTransId="{E96FBA8C-7B0D-470C-AC1F-9B2AC44FFD0F}"/>
    <dgm:cxn modelId="{7B9892B7-12C9-4A91-BDF6-D680A4B290E3}" type="presOf" srcId="{533EDD10-8960-4368-A08C-A1117FCDC0CA}" destId="{1C76F2F1-5DFF-4B90-81F0-046274CC2D9F}" srcOrd="0" destOrd="1" presId="urn:microsoft.com/office/officeart/2005/8/layout/cycle4"/>
    <dgm:cxn modelId="{53EA7AC0-AEB7-4B74-894A-E8CDBEA84DF1}" type="presOf" srcId="{4DC149E6-1431-4715-9340-9272ED69FD6A}" destId="{1C76F2F1-5DFF-4B90-81F0-046274CC2D9F}" srcOrd="0" destOrd="2" presId="urn:microsoft.com/office/officeart/2005/8/layout/cycle4"/>
    <dgm:cxn modelId="{110C17C2-6F11-4A38-8583-E01FF4707AFC}" type="presOf" srcId="{780CA300-E376-4185-8408-A9CC1866F0EE}" destId="{51EA93E9-607A-4AE8-B140-9AF921050164}" srcOrd="0" destOrd="0" presId="urn:microsoft.com/office/officeart/2005/8/layout/cycle4"/>
    <dgm:cxn modelId="{A889EDC3-BCAB-404B-AB2E-270FDDF22FA4}" srcId="{75B2AA27-EE23-4381-924D-FFFDF92804CF}" destId="{91BBB06C-143B-446E-B016-D7745B7861F3}" srcOrd="0" destOrd="0" parTransId="{E124888F-F8F1-4897-AFE2-041D809AA8A7}" sibTransId="{5A4216A1-5639-4A32-ADBB-32227CF856D9}"/>
    <dgm:cxn modelId="{936CFDC8-F5FC-44AF-92C4-414C3870C4F7}" srcId="{D6B109A3-D6FA-4B9A-A540-FA926CA9C8D1}" destId="{5F57D945-007C-472F-AF75-C5AC95DD88F2}" srcOrd="1" destOrd="0" parTransId="{B837316D-0F19-4CF8-974F-D0DCBDCB68F7}" sibTransId="{326DC9B1-4092-487D-B40D-C61285B76F86}"/>
    <dgm:cxn modelId="{C50F8ED8-AAFE-415A-8F7E-528A3CA9146F}" srcId="{780CA300-E376-4185-8408-A9CC1866F0EE}" destId="{533EDD10-8960-4368-A08C-A1117FCDC0CA}" srcOrd="1" destOrd="0" parTransId="{F76501B7-E145-46EF-9280-B634FC747D47}" sibTransId="{06A584D5-3624-4536-9922-42F3E9CC76D6}"/>
    <dgm:cxn modelId="{B13E0EDB-AD55-4722-B7FE-B93273B6748C}" srcId="{0BA3E5FA-662D-47E5-BEFC-A68CD27914BA}" destId="{4ADD8693-4A53-40AA-B2F2-568E72E617D8}" srcOrd="0" destOrd="0" parTransId="{25C79F0C-0ECC-4D3D-B379-7EB8FAFA0987}" sibTransId="{43488287-E5C7-4185-A569-2185CAD3E13C}"/>
    <dgm:cxn modelId="{6544E6DB-F893-4B46-AAD6-DDD04B15AACA}" type="presOf" srcId="{DC0D80E1-1E61-4799-96E1-DDA6B8E82B75}" destId="{E0EDFC01-A54A-4CE1-9ED9-8F857AADC568}" srcOrd="0" destOrd="0" presId="urn:microsoft.com/office/officeart/2005/8/layout/cycle4"/>
    <dgm:cxn modelId="{57EAC7DD-3DA9-4672-B8C6-CF748F25C0E0}" srcId="{0BA3E5FA-662D-47E5-BEFC-A68CD27914BA}" destId="{75B2AA27-EE23-4381-924D-FFFDF92804CF}" srcOrd="1" destOrd="0" parTransId="{F39E4760-4015-4A5F-B4AB-20DE5EACE0AA}" sibTransId="{4FAC3470-5B08-4FE5-9F57-CA58174CDB6A}"/>
    <dgm:cxn modelId="{DF9557E9-FFF7-4DE0-983B-23E3C822108E}" srcId="{0BA3E5FA-662D-47E5-BEFC-A68CD27914BA}" destId="{3EBA659B-6D04-4960-9760-D85240B8F8D6}" srcOrd="4" destOrd="0" parTransId="{A5DBE3B0-631F-47A6-BF65-FC70FC051F15}" sibTransId="{1CFF2C6C-F507-44D5-AD24-E5B0B7916F7E}"/>
    <dgm:cxn modelId="{1E9586EC-46E0-4313-A0FB-4C604D23EDDB}" type="presOf" srcId="{A6180E2F-1D99-4A53-A5B7-A194FDC2833C}" destId="{8D982691-7071-41A1-AE33-6602A0FD3606}" srcOrd="1" destOrd="0" presId="urn:microsoft.com/office/officeart/2005/8/layout/cycle4"/>
    <dgm:cxn modelId="{245DE6ED-841F-40EB-98EB-216A7BD441A2}" type="presOf" srcId="{01A03287-D4B1-42B2-8C1F-659334137D0D}" destId="{5A8C621C-26B8-4A77-903E-C6CCFD0228C9}" srcOrd="0" destOrd="0" presId="urn:microsoft.com/office/officeart/2005/8/layout/cycle4"/>
    <dgm:cxn modelId="{7D2C1EF0-F85B-4424-95B2-995C1D4A7A1F}" srcId="{3EBA659B-6D04-4960-9760-D85240B8F8D6}" destId="{A6AAF15A-071B-41AB-891D-DD0FA47BBA49}" srcOrd="1" destOrd="0" parTransId="{C91BB37B-89EE-44FD-BC5E-9B773E3CFF24}" sibTransId="{87533E6E-76E7-4F75-BD37-9A260FA69488}"/>
    <dgm:cxn modelId="{C8FCF1FF-8A65-48E1-8D30-2F49C9D51197}" srcId="{85DF421C-CAC2-40B2-A282-A822998473D8}" destId="{CC23A5F0-5D66-472C-B954-52C64B2BDD42}" srcOrd="0" destOrd="0" parTransId="{49664E83-61F8-4A22-AB9F-F13785B94DFE}" sibTransId="{5725E5DF-617A-4DEF-B04B-5EED30A1307B}"/>
    <dgm:cxn modelId="{28025D1B-8B14-448D-88F7-F7B22621BC63}" type="presParOf" srcId="{430552E4-BEC0-4BEB-866C-0F8CCA7426EF}" destId="{D9307BDB-711A-4F43-8CFC-E5F900720E4E}" srcOrd="0" destOrd="0" presId="urn:microsoft.com/office/officeart/2005/8/layout/cycle4"/>
    <dgm:cxn modelId="{35FB90CA-548F-4238-A8C2-B9C3CBC3B506}" type="presParOf" srcId="{D9307BDB-711A-4F43-8CFC-E5F900720E4E}" destId="{AF334AC6-8D26-4C1B-809C-AE85976B5A35}" srcOrd="0" destOrd="0" presId="urn:microsoft.com/office/officeart/2005/8/layout/cycle4"/>
    <dgm:cxn modelId="{B79FC293-60B3-493E-AF19-212BA320A2F2}" type="presParOf" srcId="{AF334AC6-8D26-4C1B-809C-AE85976B5A35}" destId="{5A8C621C-26B8-4A77-903E-C6CCFD0228C9}" srcOrd="0" destOrd="0" presId="urn:microsoft.com/office/officeart/2005/8/layout/cycle4"/>
    <dgm:cxn modelId="{C47919F7-9C81-4487-B9FB-2D785B04F869}" type="presParOf" srcId="{AF334AC6-8D26-4C1B-809C-AE85976B5A35}" destId="{914C117E-391B-4FB4-868E-356F0B80B688}" srcOrd="1" destOrd="0" presId="urn:microsoft.com/office/officeart/2005/8/layout/cycle4"/>
    <dgm:cxn modelId="{2253D09B-BAAD-45D4-8F99-D426AB7D005C}" type="presParOf" srcId="{D9307BDB-711A-4F43-8CFC-E5F900720E4E}" destId="{FF799EF3-33DD-4C30-B0ED-45B2110C1BCD}" srcOrd="1" destOrd="0" presId="urn:microsoft.com/office/officeart/2005/8/layout/cycle4"/>
    <dgm:cxn modelId="{1F841381-3B6B-46DA-A67D-8AEAE6659A10}" type="presParOf" srcId="{FF799EF3-33DD-4C30-B0ED-45B2110C1BCD}" destId="{89362188-8642-4B03-B8D0-90DFBE45EE12}" srcOrd="0" destOrd="0" presId="urn:microsoft.com/office/officeart/2005/8/layout/cycle4"/>
    <dgm:cxn modelId="{78AB1F9B-F775-4FF7-8CBE-93383918E077}" type="presParOf" srcId="{FF799EF3-33DD-4C30-B0ED-45B2110C1BCD}" destId="{720AFADD-9A21-4BEB-BF7A-C9EC446959FF}" srcOrd="1" destOrd="0" presId="urn:microsoft.com/office/officeart/2005/8/layout/cycle4"/>
    <dgm:cxn modelId="{20A21C6B-E60A-45D7-8CAF-6C81628D9884}" type="presParOf" srcId="{D9307BDB-711A-4F43-8CFC-E5F900720E4E}" destId="{6B651216-FE4D-4C38-BD39-1BED6BD6FF86}" srcOrd="2" destOrd="0" presId="urn:microsoft.com/office/officeart/2005/8/layout/cycle4"/>
    <dgm:cxn modelId="{16B6AEDD-1F51-4F39-8A3E-B7BB91DD7F46}" type="presParOf" srcId="{6B651216-FE4D-4C38-BD39-1BED6BD6FF86}" destId="{1C76F2F1-5DFF-4B90-81F0-046274CC2D9F}" srcOrd="0" destOrd="0" presId="urn:microsoft.com/office/officeart/2005/8/layout/cycle4"/>
    <dgm:cxn modelId="{C9258D1B-155B-4F6E-AF45-1206DBFAFE30}" type="presParOf" srcId="{6B651216-FE4D-4C38-BD39-1BED6BD6FF86}" destId="{8D982691-7071-41A1-AE33-6602A0FD3606}" srcOrd="1" destOrd="0" presId="urn:microsoft.com/office/officeart/2005/8/layout/cycle4"/>
    <dgm:cxn modelId="{6AE030DF-EDC9-4492-9982-60026299BE36}" type="presParOf" srcId="{D9307BDB-711A-4F43-8CFC-E5F900720E4E}" destId="{B2F10DB5-97D2-437F-9695-CFA038257CB6}" srcOrd="3" destOrd="0" presId="urn:microsoft.com/office/officeart/2005/8/layout/cycle4"/>
    <dgm:cxn modelId="{654F91C6-998E-4EE1-902B-50309B7DCB2F}" type="presParOf" srcId="{B2F10DB5-97D2-437F-9695-CFA038257CB6}" destId="{E0EDFC01-A54A-4CE1-9ED9-8F857AADC568}" srcOrd="0" destOrd="0" presId="urn:microsoft.com/office/officeart/2005/8/layout/cycle4"/>
    <dgm:cxn modelId="{7BE74967-E145-4936-8C53-D58269EA2F07}" type="presParOf" srcId="{B2F10DB5-97D2-437F-9695-CFA038257CB6}" destId="{362A5139-6E98-4662-BBA5-2FDDF69663C6}" srcOrd="1" destOrd="0" presId="urn:microsoft.com/office/officeart/2005/8/layout/cycle4"/>
    <dgm:cxn modelId="{7C8A081B-383C-493D-9E30-AC0E455B9614}" type="presParOf" srcId="{D9307BDB-711A-4F43-8CFC-E5F900720E4E}" destId="{330CD63B-BDBE-4A27-9F92-499F0E1C76A1}" srcOrd="4" destOrd="0" presId="urn:microsoft.com/office/officeart/2005/8/layout/cycle4"/>
    <dgm:cxn modelId="{32287F15-70F7-469A-872C-C1FD50400431}" type="presParOf" srcId="{430552E4-BEC0-4BEB-866C-0F8CCA7426EF}" destId="{B44090D8-B16E-4AEB-B4F0-9AE7DD942B5E}" srcOrd="1" destOrd="0" presId="urn:microsoft.com/office/officeart/2005/8/layout/cycle4"/>
    <dgm:cxn modelId="{021A360A-45A1-4394-BF55-DCE0DCC6479B}" type="presParOf" srcId="{B44090D8-B16E-4AEB-B4F0-9AE7DD942B5E}" destId="{052065F6-12CB-4E03-8876-73DA4E02C3C2}" srcOrd="0" destOrd="0" presId="urn:microsoft.com/office/officeart/2005/8/layout/cycle4"/>
    <dgm:cxn modelId="{0B4438CB-7F66-45C8-A3D6-0DC5650743EB}" type="presParOf" srcId="{B44090D8-B16E-4AEB-B4F0-9AE7DD942B5E}" destId="{51D96DF0-BA44-428C-BF20-7F203856C02E}" srcOrd="1" destOrd="0" presId="urn:microsoft.com/office/officeart/2005/8/layout/cycle4"/>
    <dgm:cxn modelId="{E0C61D4B-3B42-411A-AC0F-D24B9772E4FA}" type="presParOf" srcId="{B44090D8-B16E-4AEB-B4F0-9AE7DD942B5E}" destId="{51EA93E9-607A-4AE8-B140-9AF921050164}" srcOrd="2" destOrd="0" presId="urn:microsoft.com/office/officeart/2005/8/layout/cycle4"/>
    <dgm:cxn modelId="{4915C3FA-624B-4014-9D71-DD66E73B2DD3}" type="presParOf" srcId="{B44090D8-B16E-4AEB-B4F0-9AE7DD942B5E}" destId="{A6AA7669-24DA-4B47-AE4A-B6497206D014}" srcOrd="3" destOrd="0" presId="urn:microsoft.com/office/officeart/2005/8/layout/cycle4"/>
    <dgm:cxn modelId="{24452930-9B3F-4166-88AC-13CCE0390788}" type="presParOf" srcId="{B44090D8-B16E-4AEB-B4F0-9AE7DD942B5E}" destId="{B37275FF-8EC9-422B-AE3F-F032951B8A8E}" srcOrd="4" destOrd="0" presId="urn:microsoft.com/office/officeart/2005/8/layout/cycle4"/>
    <dgm:cxn modelId="{66F838EA-9DF2-4ED3-B361-28B0BE059F72}" type="presParOf" srcId="{430552E4-BEC0-4BEB-866C-0F8CCA7426EF}" destId="{EDD36801-B74F-4DE4-B4E8-2593CCF8A1BD}" srcOrd="2" destOrd="0" presId="urn:microsoft.com/office/officeart/2005/8/layout/cycle4"/>
    <dgm:cxn modelId="{3A65F2AB-5515-49A8-91C2-B5162B60AB0F}" type="presParOf" srcId="{430552E4-BEC0-4BEB-866C-0F8CCA7426EF}" destId="{D0BCA18F-FC5A-498C-8C54-0A4F8FE2677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3B7E06-3CB7-4792-9DC8-E0718E931D82}" type="doc">
      <dgm:prSet loTypeId="urn:microsoft.com/office/officeart/2005/8/layout/venn1" loCatId="relationship" qsTypeId="urn:microsoft.com/office/officeart/2005/8/quickstyle/3d2" qsCatId="3D" csTypeId="urn:microsoft.com/office/officeart/2005/8/colors/accent4_2" csCatId="accent4" phldr="1"/>
      <dgm:spPr/>
    </dgm:pt>
    <dgm:pt modelId="{AAAE2AB4-861B-40B7-B3B6-57F53BA6E3B7}">
      <dgm:prSet phldrT="[Text]" custT="1"/>
      <dgm:spPr/>
      <dgm:t>
        <a:bodyPr/>
        <a:lstStyle/>
        <a:p>
          <a:pPr algn="ctr"/>
          <a:r>
            <a:rPr lang="nl-BE" sz="1400" b="0" baseline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samenwerking</a:t>
          </a:r>
        </a:p>
      </dgm:t>
    </dgm:pt>
    <dgm:pt modelId="{307DA1C9-CAC9-4497-A5B9-8649ECF61572}" type="parTrans" cxnId="{B4B465EA-DEC1-4C9D-B7B5-DF8FA9B1829D}">
      <dgm:prSet/>
      <dgm:spPr/>
      <dgm:t>
        <a:bodyPr/>
        <a:lstStyle/>
        <a:p>
          <a:pPr algn="ctr"/>
          <a:endParaRPr lang="nl-BE"/>
        </a:p>
      </dgm:t>
    </dgm:pt>
    <dgm:pt modelId="{B26CC9E9-60F8-472A-8884-4D492CD2ABFA}" type="sibTrans" cxnId="{B4B465EA-DEC1-4C9D-B7B5-DF8FA9B1829D}">
      <dgm:prSet/>
      <dgm:spPr/>
      <dgm:t>
        <a:bodyPr/>
        <a:lstStyle/>
        <a:p>
          <a:pPr algn="ctr"/>
          <a:endParaRPr lang="nl-BE"/>
        </a:p>
      </dgm:t>
    </dgm:pt>
    <dgm:pt modelId="{78E18B99-8BF8-40BC-9753-681D74993A84}">
      <dgm:prSet phldrT="[Text]" custT="1"/>
      <dgm:spPr/>
      <dgm:t>
        <a:bodyPr/>
        <a:lstStyle/>
        <a:p>
          <a:pPr algn="ctr"/>
          <a:r>
            <a:rPr lang="nl-BE" sz="1400" b="0" baseline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rechtvaardigheid</a:t>
          </a:r>
        </a:p>
      </dgm:t>
    </dgm:pt>
    <dgm:pt modelId="{45CE29A4-5E74-4C87-A384-476FF2C8D288}" type="parTrans" cxnId="{905F3F56-3BA0-48B9-9737-F7170F94AD5E}">
      <dgm:prSet/>
      <dgm:spPr/>
      <dgm:t>
        <a:bodyPr/>
        <a:lstStyle/>
        <a:p>
          <a:pPr algn="ctr"/>
          <a:endParaRPr lang="nl-BE"/>
        </a:p>
      </dgm:t>
    </dgm:pt>
    <dgm:pt modelId="{0970554E-4E72-468B-90F7-2C8722F9D047}" type="sibTrans" cxnId="{905F3F56-3BA0-48B9-9737-F7170F94AD5E}">
      <dgm:prSet/>
      <dgm:spPr/>
      <dgm:t>
        <a:bodyPr/>
        <a:lstStyle/>
        <a:p>
          <a:pPr algn="ctr"/>
          <a:endParaRPr lang="nl-BE"/>
        </a:p>
      </dgm:t>
    </dgm:pt>
    <dgm:pt modelId="{6EC190B5-D5DA-4A48-BAF7-73D45C3B5260}">
      <dgm:prSet phldrT="[Text]" custT="1"/>
      <dgm:spPr/>
      <dgm:t>
        <a:bodyPr/>
        <a:lstStyle/>
        <a:p>
          <a:pPr algn="ctr"/>
          <a:r>
            <a:rPr lang="nl-BE" sz="1400" b="0" baseline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vertrouwen</a:t>
          </a:r>
        </a:p>
      </dgm:t>
    </dgm:pt>
    <dgm:pt modelId="{C490C232-F8EC-4BC3-AB2B-AC87EE35C86E}" type="parTrans" cxnId="{7A1B947B-F68B-49DC-BD2A-44C19CCF7071}">
      <dgm:prSet/>
      <dgm:spPr/>
      <dgm:t>
        <a:bodyPr/>
        <a:lstStyle/>
        <a:p>
          <a:pPr algn="ctr"/>
          <a:endParaRPr lang="nl-BE"/>
        </a:p>
      </dgm:t>
    </dgm:pt>
    <dgm:pt modelId="{F005138E-4417-49F2-A16D-75FEAFAB593F}" type="sibTrans" cxnId="{7A1B947B-F68B-49DC-BD2A-44C19CCF7071}">
      <dgm:prSet/>
      <dgm:spPr/>
      <dgm:t>
        <a:bodyPr/>
        <a:lstStyle/>
        <a:p>
          <a:pPr algn="ctr"/>
          <a:endParaRPr lang="nl-BE"/>
        </a:p>
      </dgm:t>
    </dgm:pt>
    <dgm:pt modelId="{7C05548F-20C8-4AE4-A095-0CE3D3FB60FA}" type="pres">
      <dgm:prSet presAssocID="{423B7E06-3CB7-4792-9DC8-E0718E931D82}" presName="compositeShape" presStyleCnt="0">
        <dgm:presLayoutVars>
          <dgm:chMax val="7"/>
          <dgm:dir/>
          <dgm:resizeHandles val="exact"/>
        </dgm:presLayoutVars>
      </dgm:prSet>
      <dgm:spPr/>
    </dgm:pt>
    <dgm:pt modelId="{27B21B76-D915-4C93-9045-319C73B60F98}" type="pres">
      <dgm:prSet presAssocID="{AAAE2AB4-861B-40B7-B3B6-57F53BA6E3B7}" presName="circ1" presStyleLbl="vennNode1" presStyleIdx="0" presStyleCnt="3" custScaleX="480254" custLinFactNeighborX="-929" custLinFactNeighborY="-80"/>
      <dgm:spPr/>
    </dgm:pt>
    <dgm:pt modelId="{360F6240-CCA7-4814-90FC-B833BE135375}" type="pres">
      <dgm:prSet presAssocID="{AAAE2AB4-861B-40B7-B3B6-57F53BA6E3B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DCEA5CD-888F-4DED-9E90-C2EE23D7E90D}" type="pres">
      <dgm:prSet presAssocID="{78E18B99-8BF8-40BC-9753-681D74993A84}" presName="circ2" presStyleLbl="vennNode1" presStyleIdx="1" presStyleCnt="3" custScaleX="624305" custLinFactX="100000" custLinFactNeighborX="181547" custLinFactNeighborY="632"/>
      <dgm:spPr/>
    </dgm:pt>
    <dgm:pt modelId="{9F31C789-AEA9-4A85-A708-6D974B6C7BDE}" type="pres">
      <dgm:prSet presAssocID="{78E18B99-8BF8-40BC-9753-681D74993A8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35C0C72-18C0-422F-88A1-E8610EDB36AB}" type="pres">
      <dgm:prSet presAssocID="{6EC190B5-D5DA-4A48-BAF7-73D45C3B5260}" presName="circ3" presStyleLbl="vennNode1" presStyleIdx="2" presStyleCnt="3" custScaleX="524981" custLinFactNeighborX="-94317" custLinFactNeighborY="4833"/>
      <dgm:spPr/>
    </dgm:pt>
    <dgm:pt modelId="{64CE6752-4C6A-4EC5-8DE9-8CA3CD8E5E08}" type="pres">
      <dgm:prSet presAssocID="{6EC190B5-D5DA-4A48-BAF7-73D45C3B526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EBC8282C-DBA0-418F-A650-E08100DC6D71}" type="presOf" srcId="{AAAE2AB4-861B-40B7-B3B6-57F53BA6E3B7}" destId="{27B21B76-D915-4C93-9045-319C73B60F98}" srcOrd="0" destOrd="0" presId="urn:microsoft.com/office/officeart/2005/8/layout/venn1"/>
    <dgm:cxn modelId="{905F3F56-3BA0-48B9-9737-F7170F94AD5E}" srcId="{423B7E06-3CB7-4792-9DC8-E0718E931D82}" destId="{78E18B99-8BF8-40BC-9753-681D74993A84}" srcOrd="1" destOrd="0" parTransId="{45CE29A4-5E74-4C87-A384-476FF2C8D288}" sibTransId="{0970554E-4E72-468B-90F7-2C8722F9D047}"/>
    <dgm:cxn modelId="{7A1B947B-F68B-49DC-BD2A-44C19CCF7071}" srcId="{423B7E06-3CB7-4792-9DC8-E0718E931D82}" destId="{6EC190B5-D5DA-4A48-BAF7-73D45C3B5260}" srcOrd="2" destOrd="0" parTransId="{C490C232-F8EC-4BC3-AB2B-AC87EE35C86E}" sibTransId="{F005138E-4417-49F2-A16D-75FEAFAB593F}"/>
    <dgm:cxn modelId="{7A82B09B-78CF-468D-ABC2-836324A2E2A9}" type="presOf" srcId="{6EC190B5-D5DA-4A48-BAF7-73D45C3B5260}" destId="{64CE6752-4C6A-4EC5-8DE9-8CA3CD8E5E08}" srcOrd="1" destOrd="0" presId="urn:microsoft.com/office/officeart/2005/8/layout/venn1"/>
    <dgm:cxn modelId="{38197CA7-01BA-44C1-AE82-5CC26A2E63B5}" type="presOf" srcId="{423B7E06-3CB7-4792-9DC8-E0718E931D82}" destId="{7C05548F-20C8-4AE4-A095-0CE3D3FB60FA}" srcOrd="0" destOrd="0" presId="urn:microsoft.com/office/officeart/2005/8/layout/venn1"/>
    <dgm:cxn modelId="{891FE3B5-22EA-4A24-B3B3-67A7B8E24D1E}" type="presOf" srcId="{78E18B99-8BF8-40BC-9753-681D74993A84}" destId="{7DCEA5CD-888F-4DED-9E90-C2EE23D7E90D}" srcOrd="0" destOrd="0" presId="urn:microsoft.com/office/officeart/2005/8/layout/venn1"/>
    <dgm:cxn modelId="{05AA56CE-8668-48ED-8674-4929E006B779}" type="presOf" srcId="{AAAE2AB4-861B-40B7-B3B6-57F53BA6E3B7}" destId="{360F6240-CCA7-4814-90FC-B833BE135375}" srcOrd="1" destOrd="0" presId="urn:microsoft.com/office/officeart/2005/8/layout/venn1"/>
    <dgm:cxn modelId="{4B0553D7-4982-4992-BF77-A70B3A6AACAC}" type="presOf" srcId="{78E18B99-8BF8-40BC-9753-681D74993A84}" destId="{9F31C789-AEA9-4A85-A708-6D974B6C7BDE}" srcOrd="1" destOrd="0" presId="urn:microsoft.com/office/officeart/2005/8/layout/venn1"/>
    <dgm:cxn modelId="{308700EA-940D-4A66-84A3-500AFC0EAE39}" type="presOf" srcId="{6EC190B5-D5DA-4A48-BAF7-73D45C3B5260}" destId="{E35C0C72-18C0-422F-88A1-E8610EDB36AB}" srcOrd="0" destOrd="0" presId="urn:microsoft.com/office/officeart/2005/8/layout/venn1"/>
    <dgm:cxn modelId="{B4B465EA-DEC1-4C9D-B7B5-DF8FA9B1829D}" srcId="{423B7E06-3CB7-4792-9DC8-E0718E931D82}" destId="{AAAE2AB4-861B-40B7-B3B6-57F53BA6E3B7}" srcOrd="0" destOrd="0" parTransId="{307DA1C9-CAC9-4497-A5B9-8649ECF61572}" sibTransId="{B26CC9E9-60F8-472A-8884-4D492CD2ABFA}"/>
    <dgm:cxn modelId="{728961FB-C5FC-4714-9AE0-AD29808FF52B}" type="presParOf" srcId="{7C05548F-20C8-4AE4-A095-0CE3D3FB60FA}" destId="{27B21B76-D915-4C93-9045-319C73B60F98}" srcOrd="0" destOrd="0" presId="urn:microsoft.com/office/officeart/2005/8/layout/venn1"/>
    <dgm:cxn modelId="{76B46BBF-3B2E-44C9-9246-0EA028554B11}" type="presParOf" srcId="{7C05548F-20C8-4AE4-A095-0CE3D3FB60FA}" destId="{360F6240-CCA7-4814-90FC-B833BE135375}" srcOrd="1" destOrd="0" presId="urn:microsoft.com/office/officeart/2005/8/layout/venn1"/>
    <dgm:cxn modelId="{598DB8A6-9BBE-481D-B495-FC1D3A18F497}" type="presParOf" srcId="{7C05548F-20C8-4AE4-A095-0CE3D3FB60FA}" destId="{7DCEA5CD-888F-4DED-9E90-C2EE23D7E90D}" srcOrd="2" destOrd="0" presId="urn:microsoft.com/office/officeart/2005/8/layout/venn1"/>
    <dgm:cxn modelId="{7C4D6EA4-8028-4E4E-8F4C-51EAFE298652}" type="presParOf" srcId="{7C05548F-20C8-4AE4-A095-0CE3D3FB60FA}" destId="{9F31C789-AEA9-4A85-A708-6D974B6C7BDE}" srcOrd="3" destOrd="0" presId="urn:microsoft.com/office/officeart/2005/8/layout/venn1"/>
    <dgm:cxn modelId="{FF027418-4950-4444-8EBD-2DE61FF824F5}" type="presParOf" srcId="{7C05548F-20C8-4AE4-A095-0CE3D3FB60FA}" destId="{E35C0C72-18C0-422F-88A1-E8610EDB36AB}" srcOrd="4" destOrd="0" presId="urn:microsoft.com/office/officeart/2005/8/layout/venn1"/>
    <dgm:cxn modelId="{118FB150-2A1C-451F-8FF8-F5FE1AF677DD}" type="presParOf" srcId="{7C05548F-20C8-4AE4-A095-0CE3D3FB60FA}" destId="{64CE6752-4C6A-4EC5-8DE9-8CA3CD8E5E0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F927CA-BAFD-4AE9-A0E7-B3E5110E3615}" type="doc">
      <dgm:prSet loTypeId="urn:microsoft.com/office/officeart/2005/8/layout/vList5" loCatId="list" qsTypeId="urn:microsoft.com/office/officeart/2005/8/quickstyle/3d4" qsCatId="3D" csTypeId="urn:microsoft.com/office/officeart/2005/8/colors/accent4_5" csCatId="accent4" phldr="1"/>
      <dgm:spPr/>
      <dgm:t>
        <a:bodyPr/>
        <a:lstStyle/>
        <a:p>
          <a:endParaRPr lang="nl-BE"/>
        </a:p>
      </dgm:t>
    </dgm:pt>
    <dgm:pt modelId="{6CBD6F3A-8BDB-491D-968F-0535C1FE8172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 vert="vert270"/>
        <a:lstStyle/>
        <a:p>
          <a:r>
            <a:rPr kumimoji="0" lang="nl-BE" sz="2000" b="1" kern="1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Perceptie ouder worden</a:t>
          </a:r>
        </a:p>
      </dgm:t>
    </dgm:pt>
    <dgm:pt modelId="{29B42DEC-9BEA-440D-BDEE-FD68F9981D19}" type="sibTrans" cxnId="{CE479038-6121-4C0D-86A5-188D55481D3C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F7291E2-5B16-4905-AAB5-23F0E4C9B809}" type="parTrans" cxnId="{CE479038-6121-4C0D-86A5-188D55481D3C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2EF9ABE-F2CF-4828-99F4-D63B8E3ADFF2}">
      <dgm:prSet phldrT="[Text]" custT="1"/>
      <dgm:spPr>
        <a:noFill/>
        <a:ln>
          <a:noFill/>
        </a:ln>
        <a:effectLst/>
      </dgm:spPr>
      <dgm:t>
        <a:bodyPr/>
        <a:lstStyle/>
        <a:p>
          <a:pPr marL="1200150" lvl="3" indent="-28575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Char char="•"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Jongere generaties mentaliteit / omgang</a:t>
          </a:r>
        </a:p>
      </dgm:t>
    </dgm:pt>
    <dgm:pt modelId="{97CE255F-708F-4B7B-852E-3B7B2BE212F2}" type="sibTrans" cxnId="{7F02C947-4462-46F9-9A6B-0E52E319C193}">
      <dgm:prSet/>
      <dgm:spPr/>
      <dgm:t>
        <a:bodyPr/>
        <a:lstStyle/>
        <a:p>
          <a:endParaRPr lang="nl-BE"/>
        </a:p>
      </dgm:t>
    </dgm:pt>
    <dgm:pt modelId="{D1109ABA-87F1-4E61-B303-E19BE64B804E}" type="parTrans" cxnId="{7F02C947-4462-46F9-9A6B-0E52E319C193}">
      <dgm:prSet/>
      <dgm:spPr/>
      <dgm:t>
        <a:bodyPr/>
        <a:lstStyle/>
        <a:p>
          <a:endParaRPr lang="nl-BE"/>
        </a:p>
      </dgm:t>
    </dgm:pt>
    <dgm:pt modelId="{E1483DD7-F72A-43B8-A57F-B2B625F9F428}">
      <dgm:prSet phldrT="[Text]" custT="1"/>
      <dgm:spPr>
        <a:noFill/>
        <a:ln>
          <a:noFill/>
        </a:ln>
        <a:effectLst/>
      </dgm:spPr>
      <dgm:t>
        <a:bodyPr/>
        <a:lstStyle/>
        <a:p>
          <a:pPr marL="1200150" lvl="3" indent="-28575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Char char="•"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Veranderingen functionele capaciteit	 																																												</a:t>
          </a:r>
        </a:p>
      </dgm:t>
    </dgm:pt>
    <dgm:pt modelId="{5B3AE8E8-FE4B-4289-BF03-75C0D0AAC2FC}" type="sibTrans" cxnId="{831B51AA-2E28-4202-8AA7-84ACF76187B3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68C0AF9-DB62-4808-BD37-2DFABE0056A0}" type="parTrans" cxnId="{831B51AA-2E28-4202-8AA7-84ACF76187B3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91C365F-E8BF-4A96-8988-F837529123E9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rgbClr val="F2970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Perceptie over OW 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    					eerder negatief begrip / discussie leeftijdsaspect</a:t>
          </a:r>
        </a:p>
      </dgm:t>
    </dgm:pt>
    <dgm:pt modelId="{4B4E81B4-CCD1-4C4F-9323-65332C648331}" type="sibTrans" cxnId="{D85839F0-849C-4409-98E1-FE3B8884817E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6D8FB85-8126-416C-A2B5-7B6752C9C73E}" type="parTrans" cxnId="{D85839F0-849C-4409-98E1-FE3B8884817E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A8ACD3A-AE29-4F3A-AA5D-A4B6DA89E482}" type="pres">
      <dgm:prSet presAssocID="{EBF927CA-BAFD-4AE9-A0E7-B3E5110E3615}" presName="Name0" presStyleCnt="0">
        <dgm:presLayoutVars>
          <dgm:dir/>
          <dgm:animLvl val="lvl"/>
          <dgm:resizeHandles val="exact"/>
        </dgm:presLayoutVars>
      </dgm:prSet>
      <dgm:spPr/>
    </dgm:pt>
    <dgm:pt modelId="{9138907C-2A87-46E2-9BB8-1AFEC77FFBD0}" type="pres">
      <dgm:prSet presAssocID="{6CBD6F3A-8BDB-491D-968F-0535C1FE8172}" presName="linNode" presStyleCnt="0"/>
      <dgm:spPr/>
    </dgm:pt>
    <dgm:pt modelId="{5F1CB48F-1467-43C2-8D95-A5FD3D3E6198}" type="pres">
      <dgm:prSet presAssocID="{6CBD6F3A-8BDB-491D-968F-0535C1FE8172}" presName="parentText" presStyleLbl="node1" presStyleIdx="0" presStyleCnt="1" custScaleX="37850" custScaleY="348736" custLinFactNeighborX="26615" custLinFactNeighborY="4481">
        <dgm:presLayoutVars>
          <dgm:chMax val="1"/>
          <dgm:bulletEnabled val="1"/>
        </dgm:presLayoutVars>
      </dgm:prSet>
      <dgm:spPr/>
    </dgm:pt>
    <dgm:pt modelId="{804FFBC8-789D-4C34-AE86-8F5A6B6E2CA8}" type="pres">
      <dgm:prSet presAssocID="{6CBD6F3A-8BDB-491D-968F-0535C1FE8172}" presName="descendantText" presStyleLbl="alignAccFollowNode1" presStyleIdx="0" presStyleCnt="1" custScaleX="221854" custScaleY="485769" custLinFactNeighborX="1049" custLinFactNeighborY="-13558">
        <dgm:presLayoutVars>
          <dgm:bulletEnabled val="1"/>
        </dgm:presLayoutVars>
      </dgm:prSet>
      <dgm:spPr/>
    </dgm:pt>
  </dgm:ptLst>
  <dgm:cxnLst>
    <dgm:cxn modelId="{CE479038-6121-4C0D-86A5-188D55481D3C}" srcId="{EBF927CA-BAFD-4AE9-A0E7-B3E5110E3615}" destId="{6CBD6F3A-8BDB-491D-968F-0535C1FE8172}" srcOrd="0" destOrd="0" parTransId="{9F7291E2-5B16-4905-AAB5-23F0E4C9B809}" sibTransId="{29B42DEC-9BEA-440D-BDEE-FD68F9981D19}"/>
    <dgm:cxn modelId="{36D8A446-4D40-4BC8-A158-8B47BE7962E6}" type="presOf" srcId="{6CBD6F3A-8BDB-491D-968F-0535C1FE8172}" destId="{5F1CB48F-1467-43C2-8D95-A5FD3D3E6198}" srcOrd="0" destOrd="0" presId="urn:microsoft.com/office/officeart/2005/8/layout/vList5"/>
    <dgm:cxn modelId="{7F02C947-4462-46F9-9A6B-0E52E319C193}" srcId="{6CBD6F3A-8BDB-491D-968F-0535C1FE8172}" destId="{22EF9ABE-F2CF-4828-99F4-D63B8E3ADFF2}" srcOrd="2" destOrd="0" parTransId="{D1109ABA-87F1-4E61-B303-E19BE64B804E}" sibTransId="{97CE255F-708F-4B7B-852E-3B7B2BE212F2}"/>
    <dgm:cxn modelId="{9EF54C84-E611-44C1-A60E-31D23903DE08}" type="presOf" srcId="{E1483DD7-F72A-43B8-A57F-B2B625F9F428}" destId="{804FFBC8-789D-4C34-AE86-8F5A6B6E2CA8}" srcOrd="0" destOrd="1" presId="urn:microsoft.com/office/officeart/2005/8/layout/vList5"/>
    <dgm:cxn modelId="{FE664D9A-9600-446E-9C87-F0DE4FBCBB6B}" type="presOf" srcId="{22EF9ABE-F2CF-4828-99F4-D63B8E3ADFF2}" destId="{804FFBC8-789D-4C34-AE86-8F5A6B6E2CA8}" srcOrd="0" destOrd="2" presId="urn:microsoft.com/office/officeart/2005/8/layout/vList5"/>
    <dgm:cxn modelId="{D7DD419B-0D1D-456C-8FB1-8A45A3D0CF61}" type="presOf" srcId="{EBF927CA-BAFD-4AE9-A0E7-B3E5110E3615}" destId="{EA8ACD3A-AE29-4F3A-AA5D-A4B6DA89E482}" srcOrd="0" destOrd="0" presId="urn:microsoft.com/office/officeart/2005/8/layout/vList5"/>
    <dgm:cxn modelId="{831B51AA-2E28-4202-8AA7-84ACF76187B3}" srcId="{6CBD6F3A-8BDB-491D-968F-0535C1FE8172}" destId="{E1483DD7-F72A-43B8-A57F-B2B625F9F428}" srcOrd="1" destOrd="0" parTransId="{C68C0AF9-DB62-4808-BD37-2DFABE0056A0}" sibTransId="{5B3AE8E8-FE4B-4289-BF03-75C0D0AAC2FC}"/>
    <dgm:cxn modelId="{2E0D1FE6-4C39-4A63-B8C4-4EAB3E94B970}" type="presOf" srcId="{D91C365F-E8BF-4A96-8988-F837529123E9}" destId="{804FFBC8-789D-4C34-AE86-8F5A6B6E2CA8}" srcOrd="0" destOrd="0" presId="urn:microsoft.com/office/officeart/2005/8/layout/vList5"/>
    <dgm:cxn modelId="{D85839F0-849C-4409-98E1-FE3B8884817E}" srcId="{6CBD6F3A-8BDB-491D-968F-0535C1FE8172}" destId="{D91C365F-E8BF-4A96-8988-F837529123E9}" srcOrd="0" destOrd="0" parTransId="{76D8FB85-8126-416C-A2B5-7B6752C9C73E}" sibTransId="{4B4E81B4-CCD1-4C4F-9323-65332C648331}"/>
    <dgm:cxn modelId="{57039298-9CBD-4658-8066-F13D2C2DAA0C}" type="presParOf" srcId="{EA8ACD3A-AE29-4F3A-AA5D-A4B6DA89E482}" destId="{9138907C-2A87-46E2-9BB8-1AFEC77FFBD0}" srcOrd="0" destOrd="0" presId="urn:microsoft.com/office/officeart/2005/8/layout/vList5"/>
    <dgm:cxn modelId="{5FEA1D17-45CE-437A-828A-33F9765A51A0}" type="presParOf" srcId="{9138907C-2A87-46E2-9BB8-1AFEC77FFBD0}" destId="{5F1CB48F-1467-43C2-8D95-A5FD3D3E6198}" srcOrd="0" destOrd="0" presId="urn:microsoft.com/office/officeart/2005/8/layout/vList5"/>
    <dgm:cxn modelId="{16234864-2356-4E6C-A966-A832A9625D78}" type="presParOf" srcId="{9138907C-2A87-46E2-9BB8-1AFEC77FFBD0}" destId="{804FFBC8-789D-4C34-AE86-8F5A6B6E2C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F927CA-BAFD-4AE9-A0E7-B3E5110E3615}" type="doc">
      <dgm:prSet loTypeId="urn:microsoft.com/office/officeart/2005/8/layout/vList5" loCatId="list" qsTypeId="urn:microsoft.com/office/officeart/2005/8/quickstyle/3d4" qsCatId="3D" csTypeId="urn:microsoft.com/office/officeart/2005/8/colors/accent4_5" csCatId="accent4" phldr="1"/>
      <dgm:spPr/>
      <dgm:t>
        <a:bodyPr/>
        <a:lstStyle/>
        <a:p>
          <a:endParaRPr lang="nl-BE"/>
        </a:p>
      </dgm:t>
    </dgm:pt>
    <dgm:pt modelId="{6CBD6F3A-8BDB-491D-968F-0535C1FE8172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 vert="vert270"/>
        <a:lstStyle/>
        <a:p>
          <a:r>
            <a:rPr lang="nl-BE" sz="2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Werkbaarheid OW</a:t>
          </a:r>
        </a:p>
      </dgm:t>
    </dgm:pt>
    <dgm:pt modelId="{29B42DEC-9BEA-440D-BDEE-FD68F9981D19}" type="sibTrans" cxnId="{CE479038-6121-4C0D-86A5-188D55481D3C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F7291E2-5B16-4905-AAB5-23F0E4C9B809}" type="parTrans" cxnId="{CE479038-6121-4C0D-86A5-188D55481D3C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A982F98-0516-443C-9B58-16E74BF66CFA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1FBBD14-C264-4AD5-8890-98ACFA45EF29}" type="sibTrans" cxnId="{4DD291C0-7CB8-43ED-8E36-5D4E1E1043DD}">
      <dgm:prSet/>
      <dgm:spPr/>
      <dgm:t>
        <a:bodyPr/>
        <a:lstStyle/>
        <a:p>
          <a:endParaRPr lang="nl-BE"/>
        </a:p>
      </dgm:t>
    </dgm:pt>
    <dgm:pt modelId="{F686AF69-B9FD-4004-8644-55107DA1EC82}" type="parTrans" cxnId="{4DD291C0-7CB8-43ED-8E36-5D4E1E1043DD}">
      <dgm:prSet/>
      <dgm:spPr/>
      <dgm:t>
        <a:bodyPr/>
        <a:lstStyle/>
        <a:p>
          <a:endParaRPr lang="nl-BE"/>
        </a:p>
      </dgm:t>
    </dgm:pt>
    <dgm:pt modelId="{C6A69405-7386-4076-AAC0-2D3513937794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8CBE90-49E7-4A0A-909C-DDE6004B07C6}" type="sibTrans" cxnId="{A043AF1B-23CD-40A4-A230-2662D4523AE7}">
      <dgm:prSet/>
      <dgm:spPr/>
      <dgm:t>
        <a:bodyPr/>
        <a:lstStyle/>
        <a:p>
          <a:endParaRPr lang="nl-BE"/>
        </a:p>
      </dgm:t>
    </dgm:pt>
    <dgm:pt modelId="{A8548F0C-07F4-484D-A323-1D67A70983B7}" type="parTrans" cxnId="{A043AF1B-23CD-40A4-A230-2662D4523AE7}">
      <dgm:prSet/>
      <dgm:spPr/>
      <dgm:t>
        <a:bodyPr/>
        <a:lstStyle/>
        <a:p>
          <a:endParaRPr lang="nl-BE"/>
        </a:p>
      </dgm:t>
    </dgm:pt>
    <dgm:pt modelId="{32E2FC43-A42C-4190-A2E2-93969906C0AA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Factoren eigen werkbaarheid bepalen</a:t>
          </a:r>
          <a:r>
            <a:rPr kumimoji="0" lang="nl-BE" sz="1800" b="1" kern="1200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			</a:t>
          </a:r>
        </a:p>
      </dgm:t>
    </dgm:pt>
    <dgm:pt modelId="{34711BC9-0225-4E74-B9FE-4A5526A2C68B}" type="sibTrans" cxnId="{C0ED02F2-498E-4184-8575-1341F3EB3C4F}">
      <dgm:prSet/>
      <dgm:spPr/>
      <dgm:t>
        <a:bodyPr/>
        <a:lstStyle/>
        <a:p>
          <a:endParaRPr lang="nl-BE"/>
        </a:p>
      </dgm:t>
    </dgm:pt>
    <dgm:pt modelId="{6457640F-F3B7-4C99-AE53-98CF72B059DF}" type="parTrans" cxnId="{C0ED02F2-498E-4184-8575-1341F3EB3C4F}">
      <dgm:prSet/>
      <dgm:spPr/>
      <dgm:t>
        <a:bodyPr/>
        <a:lstStyle/>
        <a:p>
          <a:endParaRPr lang="nl-BE"/>
        </a:p>
      </dgm:t>
    </dgm:pt>
    <dgm:pt modelId="{ACE55700-477B-46BC-B607-D8CC157F4BE1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Inschatting eigen werkbaarheid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eerder goed                            bereid /lukken ?</a:t>
          </a:r>
        </a:p>
      </dgm:t>
    </dgm:pt>
    <dgm:pt modelId="{CA78997A-A2E4-415B-B2FD-A1CFE79270AC}" type="sibTrans" cxnId="{FB0E0719-B769-40C3-9BAA-147F9F4C83B8}">
      <dgm:prSet/>
      <dgm:spPr/>
      <dgm:t>
        <a:bodyPr/>
        <a:lstStyle/>
        <a:p>
          <a:endParaRPr lang="nl-BE"/>
        </a:p>
      </dgm:t>
    </dgm:pt>
    <dgm:pt modelId="{C74BCCE6-7C39-40A7-84EB-5A9AAA01B074}" type="parTrans" cxnId="{FB0E0719-B769-40C3-9BAA-147F9F4C83B8}">
      <dgm:prSet/>
      <dgm:spPr/>
      <dgm:t>
        <a:bodyPr/>
        <a:lstStyle/>
        <a:p>
          <a:endParaRPr lang="nl-BE"/>
        </a:p>
      </dgm:t>
    </dgm:pt>
    <dgm:pt modelId="{D91C365F-E8BF-4A96-8988-F837529123E9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Evolutie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werkcontext</a:t>
          </a:r>
        </a:p>
      </dgm:t>
    </dgm:pt>
    <dgm:pt modelId="{4B4E81B4-CCD1-4C4F-9323-65332C648331}" type="sibTrans" cxnId="{D85839F0-849C-4409-98E1-FE3B8884817E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6D8FB85-8126-416C-A2B5-7B6752C9C73E}" type="parTrans" cxnId="{D85839F0-849C-4409-98E1-FE3B8884817E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21F69E7-BACF-42AC-BCB2-4F2D1893FDC2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Persoonlijke/externe factoren impact loopbaan</a:t>
          </a:r>
        </a:p>
      </dgm:t>
    </dgm:pt>
    <dgm:pt modelId="{B93F7FE6-126F-4351-AE31-87107BBEE0C1}" type="parTrans" cxnId="{5B8B199C-AA13-4F4C-9637-365B1B4B01A1}">
      <dgm:prSet/>
      <dgm:spPr/>
      <dgm:t>
        <a:bodyPr/>
        <a:lstStyle/>
        <a:p>
          <a:endParaRPr lang="nl-BE"/>
        </a:p>
      </dgm:t>
    </dgm:pt>
    <dgm:pt modelId="{18AA32A7-C4E2-42B4-906D-A1C064F26A80}" type="sibTrans" cxnId="{5B8B199C-AA13-4F4C-9637-365B1B4B01A1}">
      <dgm:prSet/>
      <dgm:spPr/>
      <dgm:t>
        <a:bodyPr/>
        <a:lstStyle/>
        <a:p>
          <a:endParaRPr lang="nl-BE"/>
        </a:p>
      </dgm:t>
    </dgm:pt>
    <dgm:pt modelId="{EA8ACD3A-AE29-4F3A-AA5D-A4B6DA89E482}" type="pres">
      <dgm:prSet presAssocID="{EBF927CA-BAFD-4AE9-A0E7-B3E5110E3615}" presName="Name0" presStyleCnt="0">
        <dgm:presLayoutVars>
          <dgm:dir/>
          <dgm:animLvl val="lvl"/>
          <dgm:resizeHandles val="exact"/>
        </dgm:presLayoutVars>
      </dgm:prSet>
      <dgm:spPr/>
    </dgm:pt>
    <dgm:pt modelId="{9138907C-2A87-46E2-9BB8-1AFEC77FFBD0}" type="pres">
      <dgm:prSet presAssocID="{6CBD6F3A-8BDB-491D-968F-0535C1FE8172}" presName="linNode" presStyleCnt="0"/>
      <dgm:spPr/>
    </dgm:pt>
    <dgm:pt modelId="{5F1CB48F-1467-43C2-8D95-A5FD3D3E6198}" type="pres">
      <dgm:prSet presAssocID="{6CBD6F3A-8BDB-491D-968F-0535C1FE8172}" presName="parentText" presStyleLbl="node1" presStyleIdx="0" presStyleCnt="1" custScaleX="40522" custScaleY="351085" custLinFactNeighborX="24473" custLinFactNeighborY="5463">
        <dgm:presLayoutVars>
          <dgm:chMax val="1"/>
          <dgm:bulletEnabled val="1"/>
        </dgm:presLayoutVars>
      </dgm:prSet>
      <dgm:spPr/>
    </dgm:pt>
    <dgm:pt modelId="{804FFBC8-789D-4C34-AE86-8F5A6B6E2CA8}" type="pres">
      <dgm:prSet presAssocID="{6CBD6F3A-8BDB-491D-968F-0535C1FE8172}" presName="descendantText" presStyleLbl="alignAccFollowNode1" presStyleIdx="0" presStyleCnt="1" custScaleX="228355" custScaleY="457961" custLinFactNeighborX="26" custLinFactNeighborY="-12510">
        <dgm:presLayoutVars>
          <dgm:bulletEnabled val="1"/>
        </dgm:presLayoutVars>
      </dgm:prSet>
      <dgm:spPr/>
    </dgm:pt>
  </dgm:ptLst>
  <dgm:cxnLst>
    <dgm:cxn modelId="{76415803-587C-4600-B744-08BDC5EF7362}" type="presOf" srcId="{C6A69405-7386-4076-AAC0-2D3513937794}" destId="{804FFBC8-789D-4C34-AE86-8F5A6B6E2CA8}" srcOrd="0" destOrd="4" presId="urn:microsoft.com/office/officeart/2005/8/layout/vList5"/>
    <dgm:cxn modelId="{9E76AD09-8DCB-4D10-8479-A7C94DBBE0E1}" type="presOf" srcId="{ACE55700-477B-46BC-B607-D8CC157F4BE1}" destId="{804FFBC8-789D-4C34-AE86-8F5A6B6E2CA8}" srcOrd="0" destOrd="2" presId="urn:microsoft.com/office/officeart/2005/8/layout/vList5"/>
    <dgm:cxn modelId="{FB0E0719-B769-40C3-9BAA-147F9F4C83B8}" srcId="{321F69E7-BACF-42AC-BCB2-4F2D1893FDC2}" destId="{ACE55700-477B-46BC-B607-D8CC157F4BE1}" srcOrd="0" destOrd="0" parTransId="{C74BCCE6-7C39-40A7-84EB-5A9AAA01B074}" sibTransId="{CA78997A-A2E4-415B-B2FD-A1CFE79270AC}"/>
    <dgm:cxn modelId="{A043AF1B-23CD-40A4-A230-2662D4523AE7}" srcId="{6CBD6F3A-8BDB-491D-968F-0535C1FE8172}" destId="{C6A69405-7386-4076-AAC0-2D3513937794}" srcOrd="3" destOrd="0" parTransId="{A8548F0C-07F4-484D-A323-1D67A70983B7}" sibTransId="{708CBE90-49E7-4A0A-909C-DDE6004B07C6}"/>
    <dgm:cxn modelId="{CE479038-6121-4C0D-86A5-188D55481D3C}" srcId="{EBF927CA-BAFD-4AE9-A0E7-B3E5110E3615}" destId="{6CBD6F3A-8BDB-491D-968F-0535C1FE8172}" srcOrd="0" destOrd="0" parTransId="{9F7291E2-5B16-4905-AAB5-23F0E4C9B809}" sibTransId="{29B42DEC-9BEA-440D-BDEE-FD68F9981D19}"/>
    <dgm:cxn modelId="{8704123B-38E0-4E51-82B8-097CCB2BA174}" type="presOf" srcId="{EBF927CA-BAFD-4AE9-A0E7-B3E5110E3615}" destId="{EA8ACD3A-AE29-4F3A-AA5D-A4B6DA89E482}" srcOrd="0" destOrd="0" presId="urn:microsoft.com/office/officeart/2005/8/layout/vList5"/>
    <dgm:cxn modelId="{0BC6696E-B009-428C-A679-1200A9778DF5}" type="presOf" srcId="{6CBD6F3A-8BDB-491D-968F-0535C1FE8172}" destId="{5F1CB48F-1467-43C2-8D95-A5FD3D3E6198}" srcOrd="0" destOrd="0" presId="urn:microsoft.com/office/officeart/2005/8/layout/vList5"/>
    <dgm:cxn modelId="{79B81E71-0758-487E-AFB7-CB63CDD8562E}" type="presOf" srcId="{D91C365F-E8BF-4A96-8988-F837529123E9}" destId="{804FFBC8-789D-4C34-AE86-8F5A6B6E2CA8}" srcOrd="0" destOrd="0" presId="urn:microsoft.com/office/officeart/2005/8/layout/vList5"/>
    <dgm:cxn modelId="{5B8B199C-AA13-4F4C-9637-365B1B4B01A1}" srcId="{6CBD6F3A-8BDB-491D-968F-0535C1FE8172}" destId="{321F69E7-BACF-42AC-BCB2-4F2D1893FDC2}" srcOrd="1" destOrd="0" parTransId="{B93F7FE6-126F-4351-AE31-87107BBEE0C1}" sibTransId="{18AA32A7-C4E2-42B4-906D-A1C064F26A80}"/>
    <dgm:cxn modelId="{4DD291C0-7CB8-43ED-8E36-5D4E1E1043DD}" srcId="{6CBD6F3A-8BDB-491D-968F-0535C1FE8172}" destId="{DA982F98-0516-443C-9B58-16E74BF66CFA}" srcOrd="4" destOrd="0" parTransId="{F686AF69-B9FD-4004-8644-55107DA1EC82}" sibTransId="{11FBBD14-C264-4AD5-8890-98ACFA45EF29}"/>
    <dgm:cxn modelId="{1A84A1E8-579C-4332-A0F8-C41FF04B77CE}" type="presOf" srcId="{321F69E7-BACF-42AC-BCB2-4F2D1893FDC2}" destId="{804FFBC8-789D-4C34-AE86-8F5A6B6E2CA8}" srcOrd="0" destOrd="1" presId="urn:microsoft.com/office/officeart/2005/8/layout/vList5"/>
    <dgm:cxn modelId="{73963AEA-FFF9-4D4C-929F-27DA40EC8B78}" type="presOf" srcId="{32E2FC43-A42C-4190-A2E2-93969906C0AA}" destId="{804FFBC8-789D-4C34-AE86-8F5A6B6E2CA8}" srcOrd="0" destOrd="3" presId="urn:microsoft.com/office/officeart/2005/8/layout/vList5"/>
    <dgm:cxn modelId="{FB2549EA-05F1-4305-B83D-051A25EDA885}" type="presOf" srcId="{DA982F98-0516-443C-9B58-16E74BF66CFA}" destId="{804FFBC8-789D-4C34-AE86-8F5A6B6E2CA8}" srcOrd="0" destOrd="5" presId="urn:microsoft.com/office/officeart/2005/8/layout/vList5"/>
    <dgm:cxn modelId="{D85839F0-849C-4409-98E1-FE3B8884817E}" srcId="{6CBD6F3A-8BDB-491D-968F-0535C1FE8172}" destId="{D91C365F-E8BF-4A96-8988-F837529123E9}" srcOrd="0" destOrd="0" parTransId="{76D8FB85-8126-416C-A2B5-7B6752C9C73E}" sibTransId="{4B4E81B4-CCD1-4C4F-9323-65332C648331}"/>
    <dgm:cxn modelId="{C0ED02F2-498E-4184-8575-1341F3EB3C4F}" srcId="{6CBD6F3A-8BDB-491D-968F-0535C1FE8172}" destId="{32E2FC43-A42C-4190-A2E2-93969906C0AA}" srcOrd="2" destOrd="0" parTransId="{6457640F-F3B7-4C99-AE53-98CF72B059DF}" sibTransId="{34711BC9-0225-4E74-B9FE-4A5526A2C68B}"/>
    <dgm:cxn modelId="{2D4CFD05-DD29-4D6D-9284-77BD0BE4C6B4}" type="presParOf" srcId="{EA8ACD3A-AE29-4F3A-AA5D-A4B6DA89E482}" destId="{9138907C-2A87-46E2-9BB8-1AFEC77FFBD0}" srcOrd="0" destOrd="0" presId="urn:microsoft.com/office/officeart/2005/8/layout/vList5"/>
    <dgm:cxn modelId="{5458DFD7-1FC3-48A5-B33A-C354F3FC814B}" type="presParOf" srcId="{9138907C-2A87-46E2-9BB8-1AFEC77FFBD0}" destId="{5F1CB48F-1467-43C2-8D95-A5FD3D3E6198}" srcOrd="0" destOrd="0" presId="urn:microsoft.com/office/officeart/2005/8/layout/vList5"/>
    <dgm:cxn modelId="{72F8CEBE-41EC-49B3-9A0E-AB07279EFDD8}" type="presParOf" srcId="{9138907C-2A87-46E2-9BB8-1AFEC77FFBD0}" destId="{804FFBC8-789D-4C34-AE86-8F5A6B6E2C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F927CA-BAFD-4AE9-A0E7-B3E5110E3615}" type="doc">
      <dgm:prSet loTypeId="urn:microsoft.com/office/officeart/2005/8/layout/vList5" loCatId="list" qsTypeId="urn:microsoft.com/office/officeart/2005/8/quickstyle/3d4" qsCatId="3D" csTypeId="urn:microsoft.com/office/officeart/2005/8/colors/accent4_5" csCatId="accent4" phldr="1"/>
      <dgm:spPr/>
      <dgm:t>
        <a:bodyPr/>
        <a:lstStyle/>
        <a:p>
          <a:endParaRPr lang="nl-BE"/>
        </a:p>
      </dgm:t>
    </dgm:pt>
    <dgm:pt modelId="{D91C365F-E8BF-4A96-8988-F837529123E9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6D8FB85-8126-416C-A2B5-7B6752C9C73E}" type="parTrans" cxnId="{D85839F0-849C-4409-98E1-FE3B8884817E}">
      <dgm:prSet/>
      <dgm:spPr/>
      <dgm:t>
        <a:bodyPr/>
        <a:lstStyle/>
        <a:p>
          <a:endParaRPr lang="nl-BE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B4E81B4-CCD1-4C4F-9323-65332C648331}" type="sibTrans" cxnId="{D85839F0-849C-4409-98E1-FE3B8884817E}">
      <dgm:prSet/>
      <dgm:spPr/>
      <dgm:t>
        <a:bodyPr/>
        <a:lstStyle/>
        <a:p>
          <a:endParaRPr lang="nl-BE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CBD6F3A-8BDB-491D-968F-0535C1FE8172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 vert="vert270"/>
        <a:lstStyle/>
        <a:p>
          <a:r>
            <a:rPr lang="nl-BE" sz="2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Aanpak werkbaarheid OW</a:t>
          </a:r>
        </a:p>
      </dgm:t>
    </dgm:pt>
    <dgm:pt modelId="{9F7291E2-5B16-4905-AAB5-23F0E4C9B809}" type="parTrans" cxnId="{CE479038-6121-4C0D-86A5-188D55481D3C}">
      <dgm:prSet/>
      <dgm:spPr/>
      <dgm:t>
        <a:bodyPr/>
        <a:lstStyle/>
        <a:p>
          <a:endParaRPr lang="nl-BE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9B42DEC-9BEA-440D-BDEE-FD68F9981D19}" type="sibTrans" cxnId="{CE479038-6121-4C0D-86A5-188D55481D3C}">
      <dgm:prSet/>
      <dgm:spPr/>
      <dgm:t>
        <a:bodyPr/>
        <a:lstStyle/>
        <a:p>
          <a:endParaRPr lang="nl-BE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B7AEDEA-A3B5-44BB-93F8-3DF061927F9B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Concrete voorstellen door OW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											</a:t>
          </a:r>
        </a:p>
      </dgm:t>
    </dgm:pt>
    <dgm:pt modelId="{F268E2EC-3A19-40F7-BC8B-D517FF4435F0}" type="sibTrans" cxnId="{592978C2-0220-46E8-B54F-023AE273DFF5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F8FE97D9-270A-492E-A5E2-8C4A3C0EFAD5}" type="parTrans" cxnId="{592978C2-0220-46E8-B54F-023AE273DFF5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992EB1D8-E5AD-42E3-AAFC-21B5D00796F6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Verdeelde perceptie huidige situatie bedrijf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omgang OW / concrete voorstellen</a:t>
          </a:r>
        </a:p>
      </dgm:t>
    </dgm:pt>
    <dgm:pt modelId="{ADBD91D9-720E-4A63-9866-11D6D0F294B4}" type="parTrans" cxnId="{4B09AA6F-1D7A-4FEF-888D-3E65B8B87034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BAEFB3E0-878A-479E-8FCF-D27518675085}" type="sibTrans" cxnId="{4B09AA6F-1D7A-4FEF-888D-3E65B8B87034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CA736427-3625-4F9D-BD2E-E21913D165F9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BA259B7-8644-46FB-B793-79E26A7268C0}" type="parTrans" cxnId="{718A466B-1380-4AD5-A523-33C1C52769B7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35DE3FD8-72F0-4710-AD10-3990DBCCB194}" type="sibTrans" cxnId="{718A466B-1380-4AD5-A523-33C1C52769B7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7EC246D2-51E7-46B9-99BB-2365CEB98622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41630E9-7583-4803-A69B-DF9BB9E3C5CD}" type="parTrans" cxnId="{67744FF7-4054-4A87-A1F3-50DAD36B5F96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5EFC0A3E-C41C-42E0-8EA6-C25B95C27DAC}" type="sibTrans" cxnId="{67744FF7-4054-4A87-A1F3-50DAD36B5F96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0632204C-D50C-45AA-B01C-C24D7F9B5303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175D841-007C-4FC6-AE29-C622AACE217E}" type="parTrans" cxnId="{750A1399-D729-43E0-9E13-D67FB78ADCA8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3DE0F24B-91AA-42FC-A128-AD13A97B5ACE}" type="sibTrans" cxnId="{750A1399-D729-43E0-9E13-D67FB78ADCA8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1E8040EA-398E-4C9B-9482-3F303041A6B5}">
      <dgm:prSet phldrT="[Text]" custT="1"/>
      <dgm:spPr>
        <a:noFill/>
        <a:ln>
          <a:noFill/>
        </a:ln>
        <a:effectLst/>
      </dgm:spPr>
      <dgm:t>
        <a:bodyPr/>
        <a:lstStyle/>
        <a:p>
          <a:pPr marL="914400" lvl="3" indent="0" algn="l" rtl="0" eaLnBrk="1" latinLnBrk="0" hangingPunct="1">
            <a:lnSpc>
              <a:spcPct val="150000"/>
            </a:lnSpc>
            <a:spcBef>
              <a:spcPts val="600"/>
            </a:spcBef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CA8BE85-D4CB-4873-ABED-51FF88ED292A}" type="parTrans" cxnId="{EF0E1548-76BE-42C7-B868-DDD2B243D2BF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CD8D421A-D9A3-4694-BB5A-3DCA2151AD2D}" type="sibTrans" cxnId="{EF0E1548-76BE-42C7-B868-DDD2B243D2BF}">
      <dgm:prSet/>
      <dgm:spPr/>
      <dgm:t>
        <a:bodyPr/>
        <a:lstStyle/>
        <a:p>
          <a:endParaRPr lang="nl-BE">
            <a:solidFill>
              <a:schemeClr val="tx1"/>
            </a:solidFill>
          </a:endParaRPr>
        </a:p>
      </dgm:t>
    </dgm:pt>
    <dgm:pt modelId="{EA8ACD3A-AE29-4F3A-AA5D-A4B6DA89E482}" type="pres">
      <dgm:prSet presAssocID="{EBF927CA-BAFD-4AE9-A0E7-B3E5110E3615}" presName="Name0" presStyleCnt="0">
        <dgm:presLayoutVars>
          <dgm:dir/>
          <dgm:animLvl val="lvl"/>
          <dgm:resizeHandles val="exact"/>
        </dgm:presLayoutVars>
      </dgm:prSet>
      <dgm:spPr/>
    </dgm:pt>
    <dgm:pt modelId="{9138907C-2A87-46E2-9BB8-1AFEC77FFBD0}" type="pres">
      <dgm:prSet presAssocID="{6CBD6F3A-8BDB-491D-968F-0535C1FE8172}" presName="linNode" presStyleCnt="0"/>
      <dgm:spPr/>
    </dgm:pt>
    <dgm:pt modelId="{5F1CB48F-1467-43C2-8D95-A5FD3D3E6198}" type="pres">
      <dgm:prSet presAssocID="{6CBD6F3A-8BDB-491D-968F-0535C1FE8172}" presName="parentText" presStyleLbl="node1" presStyleIdx="0" presStyleCnt="1" custScaleX="35713" custScaleY="418444" custLinFactNeighborX="24848" custLinFactNeighborY="969">
        <dgm:presLayoutVars>
          <dgm:chMax val="1"/>
          <dgm:bulletEnabled val="1"/>
        </dgm:presLayoutVars>
      </dgm:prSet>
      <dgm:spPr/>
    </dgm:pt>
    <dgm:pt modelId="{804FFBC8-789D-4C34-AE86-8F5A6B6E2CA8}" type="pres">
      <dgm:prSet presAssocID="{6CBD6F3A-8BDB-491D-968F-0535C1FE8172}" presName="descendantText" presStyleLbl="alignAccFollowNode1" presStyleIdx="0" presStyleCnt="1" custScaleX="191969" custScaleY="532225" custLinFactNeighborX="496" custLinFactNeighborY="-305">
        <dgm:presLayoutVars>
          <dgm:bulletEnabled val="1"/>
        </dgm:presLayoutVars>
      </dgm:prSet>
      <dgm:spPr/>
    </dgm:pt>
  </dgm:ptLst>
  <dgm:cxnLst>
    <dgm:cxn modelId="{CE479038-6121-4C0D-86A5-188D55481D3C}" srcId="{EBF927CA-BAFD-4AE9-A0E7-B3E5110E3615}" destId="{6CBD6F3A-8BDB-491D-968F-0535C1FE8172}" srcOrd="0" destOrd="0" parTransId="{9F7291E2-5B16-4905-AAB5-23F0E4C9B809}" sibTransId="{29B42DEC-9BEA-440D-BDEE-FD68F9981D19}"/>
    <dgm:cxn modelId="{EA519460-7752-43EF-8151-829F9539AA31}" type="presOf" srcId="{CA736427-3625-4F9D-BD2E-E21913D165F9}" destId="{804FFBC8-789D-4C34-AE86-8F5A6B6E2CA8}" srcOrd="0" destOrd="3" presId="urn:microsoft.com/office/officeart/2005/8/layout/vList5"/>
    <dgm:cxn modelId="{EF0E1548-76BE-42C7-B868-DDD2B243D2BF}" srcId="{992EB1D8-E5AD-42E3-AAFC-21B5D00796F6}" destId="{1E8040EA-398E-4C9B-9482-3F303041A6B5}" srcOrd="4" destOrd="0" parTransId="{CCA8BE85-D4CB-4873-ABED-51FF88ED292A}" sibTransId="{CD8D421A-D9A3-4694-BB5A-3DCA2151AD2D}"/>
    <dgm:cxn modelId="{718A466B-1380-4AD5-A523-33C1C52769B7}" srcId="{992EB1D8-E5AD-42E3-AAFC-21B5D00796F6}" destId="{CA736427-3625-4F9D-BD2E-E21913D165F9}" srcOrd="1" destOrd="0" parTransId="{ABA259B7-8644-46FB-B793-79E26A7268C0}" sibTransId="{35DE3FD8-72F0-4710-AD10-3990DBCCB194}"/>
    <dgm:cxn modelId="{4B09AA6F-1D7A-4FEF-888D-3E65B8B87034}" srcId="{6CBD6F3A-8BDB-491D-968F-0535C1FE8172}" destId="{992EB1D8-E5AD-42E3-AAFC-21B5D00796F6}" srcOrd="1" destOrd="0" parTransId="{ADBD91D9-720E-4A63-9866-11D6D0F294B4}" sibTransId="{BAEFB3E0-878A-479E-8FCF-D27518675085}"/>
    <dgm:cxn modelId="{8829947C-373F-40B5-A48F-1E40D59598E9}" type="presOf" srcId="{0632204C-D50C-45AA-B01C-C24D7F9B5303}" destId="{804FFBC8-789D-4C34-AE86-8F5A6B6E2CA8}" srcOrd="0" destOrd="5" presId="urn:microsoft.com/office/officeart/2005/8/layout/vList5"/>
    <dgm:cxn modelId="{50F87D8E-B7F6-48AE-830B-86B7C8CDB4FC}" type="presOf" srcId="{6CBD6F3A-8BDB-491D-968F-0535C1FE8172}" destId="{5F1CB48F-1467-43C2-8D95-A5FD3D3E6198}" srcOrd="0" destOrd="0" presId="urn:microsoft.com/office/officeart/2005/8/layout/vList5"/>
    <dgm:cxn modelId="{750A1399-D729-43E0-9E13-D67FB78ADCA8}" srcId="{992EB1D8-E5AD-42E3-AAFC-21B5D00796F6}" destId="{0632204C-D50C-45AA-B01C-C24D7F9B5303}" srcOrd="3" destOrd="0" parTransId="{8175D841-007C-4FC6-AE29-C622AACE217E}" sibTransId="{3DE0F24B-91AA-42FC-A128-AD13A97B5ACE}"/>
    <dgm:cxn modelId="{F15EA19B-3F38-4603-B9BC-7A1A5C48701C}" type="presOf" srcId="{EBF927CA-BAFD-4AE9-A0E7-B3E5110E3615}" destId="{EA8ACD3A-AE29-4F3A-AA5D-A4B6DA89E482}" srcOrd="0" destOrd="0" presId="urn:microsoft.com/office/officeart/2005/8/layout/vList5"/>
    <dgm:cxn modelId="{281BA2B8-3AA6-4930-BCD7-5487C1381B3A}" type="presOf" srcId="{7EC246D2-51E7-46B9-99BB-2365CEB98622}" destId="{804FFBC8-789D-4C34-AE86-8F5A6B6E2CA8}" srcOrd="0" destOrd="4" presId="urn:microsoft.com/office/officeart/2005/8/layout/vList5"/>
    <dgm:cxn modelId="{E845E2BB-E745-4F87-B516-9584675A6DD3}" type="presOf" srcId="{992EB1D8-E5AD-42E3-AAFC-21B5D00796F6}" destId="{804FFBC8-789D-4C34-AE86-8F5A6B6E2CA8}" srcOrd="0" destOrd="1" presId="urn:microsoft.com/office/officeart/2005/8/layout/vList5"/>
    <dgm:cxn modelId="{511469C1-F6E0-4C40-82FA-095A217DED72}" type="presOf" srcId="{1E8040EA-398E-4C9B-9482-3F303041A6B5}" destId="{804FFBC8-789D-4C34-AE86-8F5A6B6E2CA8}" srcOrd="0" destOrd="6" presId="urn:microsoft.com/office/officeart/2005/8/layout/vList5"/>
    <dgm:cxn modelId="{592978C2-0220-46E8-B54F-023AE273DFF5}" srcId="{992EB1D8-E5AD-42E3-AAFC-21B5D00796F6}" destId="{EB7AEDEA-A3B5-44BB-93F8-3DF061927F9B}" srcOrd="0" destOrd="0" parTransId="{F8FE97D9-270A-492E-A5E2-8C4A3C0EFAD5}" sibTransId="{F268E2EC-3A19-40F7-BC8B-D517FF4435F0}"/>
    <dgm:cxn modelId="{35477EEE-25CE-4CCE-B62E-637B4E50F5DC}" type="presOf" srcId="{EB7AEDEA-A3B5-44BB-93F8-3DF061927F9B}" destId="{804FFBC8-789D-4C34-AE86-8F5A6B6E2CA8}" srcOrd="0" destOrd="2" presId="urn:microsoft.com/office/officeart/2005/8/layout/vList5"/>
    <dgm:cxn modelId="{D85839F0-849C-4409-98E1-FE3B8884817E}" srcId="{6CBD6F3A-8BDB-491D-968F-0535C1FE8172}" destId="{D91C365F-E8BF-4A96-8988-F837529123E9}" srcOrd="0" destOrd="0" parTransId="{76D8FB85-8126-416C-A2B5-7B6752C9C73E}" sibTransId="{4B4E81B4-CCD1-4C4F-9323-65332C648331}"/>
    <dgm:cxn modelId="{0DA271F0-BF36-4E4B-80A7-0ABB9CBD0AC7}" type="presOf" srcId="{D91C365F-E8BF-4A96-8988-F837529123E9}" destId="{804FFBC8-789D-4C34-AE86-8F5A6B6E2CA8}" srcOrd="0" destOrd="0" presId="urn:microsoft.com/office/officeart/2005/8/layout/vList5"/>
    <dgm:cxn modelId="{67744FF7-4054-4A87-A1F3-50DAD36B5F96}" srcId="{992EB1D8-E5AD-42E3-AAFC-21B5D00796F6}" destId="{7EC246D2-51E7-46B9-99BB-2365CEB98622}" srcOrd="2" destOrd="0" parTransId="{041630E9-7583-4803-A69B-DF9BB9E3C5CD}" sibTransId="{5EFC0A3E-C41C-42E0-8EA6-C25B95C27DAC}"/>
    <dgm:cxn modelId="{CEFC5E70-F565-41BD-9278-B491F0F1A35D}" type="presParOf" srcId="{EA8ACD3A-AE29-4F3A-AA5D-A4B6DA89E482}" destId="{9138907C-2A87-46E2-9BB8-1AFEC77FFBD0}" srcOrd="0" destOrd="0" presId="urn:microsoft.com/office/officeart/2005/8/layout/vList5"/>
    <dgm:cxn modelId="{214EAC8A-1CB5-463F-A68A-662C2979EE40}" type="presParOf" srcId="{9138907C-2A87-46E2-9BB8-1AFEC77FFBD0}" destId="{5F1CB48F-1467-43C2-8D95-A5FD3D3E6198}" srcOrd="0" destOrd="0" presId="urn:microsoft.com/office/officeart/2005/8/layout/vList5"/>
    <dgm:cxn modelId="{46451731-B89A-425C-BF6C-D2FF4829E864}" type="presParOf" srcId="{9138907C-2A87-46E2-9BB8-1AFEC77FFBD0}" destId="{804FFBC8-789D-4C34-AE86-8F5A6B6E2C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B5561E-1C9F-48C3-85BF-487F6B8A7B4F}" type="doc">
      <dgm:prSet loTypeId="urn:microsoft.com/office/officeart/2005/8/layout/arrow6" loCatId="relationship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nl-BE"/>
        </a:p>
      </dgm:t>
    </dgm:pt>
    <dgm:pt modelId="{47B133E9-728F-44A2-A931-0E28AE2DA66D}">
      <dgm:prSet phldrT="[Tekst]" custT="1"/>
      <dgm:spPr>
        <a:effectLst/>
      </dgm:spPr>
      <dgm:t>
        <a:bodyPr/>
        <a:lstStyle/>
        <a:p>
          <a:r>
            <a:rPr lang="nl-BE" sz="1200" b="1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      		                                 </a:t>
          </a:r>
          <a:r>
            <a:rPr lang="nl-BE" sz="1200" b="1" cap="none" spc="0" dirty="0">
              <a:ln w="0"/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PENSIOEN</a:t>
          </a:r>
          <a:endParaRPr lang="nl-BE" sz="1200" b="1" dirty="0">
            <a:solidFill>
              <a:schemeClr val="tx1"/>
            </a:solidFill>
            <a:effectLst/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79EF389-A5D6-44CC-9B1C-8621178F8C0B}" type="sibTrans" cxnId="{0C603163-22C9-462B-89B1-B224F765A752}">
      <dgm:prSet/>
      <dgm:spPr/>
      <dgm:t>
        <a:bodyPr/>
        <a:lstStyle/>
        <a:p>
          <a:endParaRPr lang="nl-BE"/>
        </a:p>
      </dgm:t>
    </dgm:pt>
    <dgm:pt modelId="{10459EAB-3FF5-4CDB-8F43-4E110FE2AE11}" type="parTrans" cxnId="{0C603163-22C9-462B-89B1-B224F765A752}">
      <dgm:prSet/>
      <dgm:spPr/>
      <dgm:t>
        <a:bodyPr/>
        <a:lstStyle/>
        <a:p>
          <a:endParaRPr lang="nl-BE"/>
        </a:p>
      </dgm:t>
    </dgm:pt>
    <dgm:pt modelId="{ABD9A058-A6C4-4E30-9460-85C0F0B942F4}">
      <dgm:prSet phldrT="[Tekst]" custT="1"/>
      <dgm:spPr>
        <a:effectLst/>
      </dgm:spPr>
      <dgm:t>
        <a:bodyPr/>
        <a:lstStyle/>
        <a:p>
          <a:pPr algn="l"/>
          <a:r>
            <a:rPr lang="nl-BE" sz="1200" b="1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WERK</a:t>
          </a:r>
          <a:endParaRPr lang="nl-BE" sz="800" b="1" dirty="0">
            <a:solidFill>
              <a:schemeClr val="tx1"/>
            </a:solidFill>
            <a:effectLst/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E852D9F-9058-4EB2-897E-5E1BA5267F73}" type="sibTrans" cxnId="{DF2BEF76-4B97-4B12-8EE5-2528AF9A867F}">
      <dgm:prSet/>
      <dgm:spPr/>
      <dgm:t>
        <a:bodyPr/>
        <a:lstStyle/>
        <a:p>
          <a:endParaRPr lang="nl-BE"/>
        </a:p>
      </dgm:t>
    </dgm:pt>
    <dgm:pt modelId="{6DF0034A-EC76-4B41-BD73-1577399B9EB2}" type="parTrans" cxnId="{DF2BEF76-4B97-4B12-8EE5-2528AF9A867F}">
      <dgm:prSet/>
      <dgm:spPr/>
      <dgm:t>
        <a:bodyPr/>
        <a:lstStyle/>
        <a:p>
          <a:endParaRPr lang="nl-BE"/>
        </a:p>
      </dgm:t>
    </dgm:pt>
    <dgm:pt modelId="{0EB8409A-813D-4407-80F3-881B50990771}" type="pres">
      <dgm:prSet presAssocID="{42B5561E-1C9F-48C3-85BF-487F6B8A7B4F}" presName="compositeShape" presStyleCnt="0">
        <dgm:presLayoutVars>
          <dgm:chMax val="2"/>
          <dgm:dir/>
          <dgm:resizeHandles val="exact"/>
        </dgm:presLayoutVars>
      </dgm:prSet>
      <dgm:spPr/>
    </dgm:pt>
    <dgm:pt modelId="{967C7B3E-E308-41FB-A837-F14D3A2DC4E8}" type="pres">
      <dgm:prSet presAssocID="{42B5561E-1C9F-48C3-85BF-487F6B8A7B4F}" presName="ribbon" presStyleLbl="node1" presStyleIdx="0" presStyleCnt="1" custScaleX="231726" custLinFactNeighborX="2672" custLinFactNeighborY="14823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>
          <a:solidFill>
            <a:srgbClr val="F29704"/>
          </a:solidFill>
        </a:ln>
      </dgm:spPr>
    </dgm:pt>
    <dgm:pt modelId="{DEABBCC1-2005-43DA-86D3-8C9CC5834A0D}" type="pres">
      <dgm:prSet presAssocID="{42B5561E-1C9F-48C3-85BF-487F6B8A7B4F}" presName="leftArrowText" presStyleLbl="node1" presStyleIdx="0" presStyleCnt="1" custScaleX="309775" custLinFactNeighborX="-93663" custLinFactNeighborY="-248">
        <dgm:presLayoutVars>
          <dgm:chMax val="0"/>
          <dgm:bulletEnabled val="1"/>
        </dgm:presLayoutVars>
      </dgm:prSet>
      <dgm:spPr/>
    </dgm:pt>
    <dgm:pt modelId="{5E20AAE9-7059-4007-9A42-8DB7659191A2}" type="pres">
      <dgm:prSet presAssocID="{42B5561E-1C9F-48C3-85BF-487F6B8A7B4F}" presName="rightArrowText" presStyleLbl="node1" presStyleIdx="0" presStyleCnt="1" custScaleX="193684" custLinFactX="63238" custLinFactNeighborX="100000" custLinFactNeighborY="-7864">
        <dgm:presLayoutVars>
          <dgm:chMax val="0"/>
          <dgm:bulletEnabled val="1"/>
        </dgm:presLayoutVars>
      </dgm:prSet>
      <dgm:spPr/>
    </dgm:pt>
  </dgm:ptLst>
  <dgm:cxnLst>
    <dgm:cxn modelId="{7DAFA90A-AC6D-47F2-93DA-6F433559B8BB}" type="presOf" srcId="{ABD9A058-A6C4-4E30-9460-85C0F0B942F4}" destId="{DEABBCC1-2005-43DA-86D3-8C9CC5834A0D}" srcOrd="0" destOrd="0" presId="urn:microsoft.com/office/officeart/2005/8/layout/arrow6"/>
    <dgm:cxn modelId="{73AE2933-91A2-4F8A-9A9D-081A7430A7F6}" type="presOf" srcId="{42B5561E-1C9F-48C3-85BF-487F6B8A7B4F}" destId="{0EB8409A-813D-4407-80F3-881B50990771}" srcOrd="0" destOrd="0" presId="urn:microsoft.com/office/officeart/2005/8/layout/arrow6"/>
    <dgm:cxn modelId="{0C603163-22C9-462B-89B1-B224F765A752}" srcId="{42B5561E-1C9F-48C3-85BF-487F6B8A7B4F}" destId="{47B133E9-728F-44A2-A931-0E28AE2DA66D}" srcOrd="1" destOrd="0" parTransId="{10459EAB-3FF5-4CDB-8F43-4E110FE2AE11}" sibTransId="{279EF389-A5D6-44CC-9B1C-8621178F8C0B}"/>
    <dgm:cxn modelId="{DF2BEF76-4B97-4B12-8EE5-2528AF9A867F}" srcId="{42B5561E-1C9F-48C3-85BF-487F6B8A7B4F}" destId="{ABD9A058-A6C4-4E30-9460-85C0F0B942F4}" srcOrd="0" destOrd="0" parTransId="{6DF0034A-EC76-4B41-BD73-1577399B9EB2}" sibTransId="{9E852D9F-9058-4EB2-897E-5E1BA5267F73}"/>
    <dgm:cxn modelId="{7BB217BD-315E-44BD-AEAC-5A6B3314A585}" type="presOf" srcId="{47B133E9-728F-44A2-A931-0E28AE2DA66D}" destId="{5E20AAE9-7059-4007-9A42-8DB7659191A2}" srcOrd="0" destOrd="0" presId="urn:microsoft.com/office/officeart/2005/8/layout/arrow6"/>
    <dgm:cxn modelId="{4FAB45DD-D0F5-47B4-ADCB-40C62B53DBE1}" type="presParOf" srcId="{0EB8409A-813D-4407-80F3-881B50990771}" destId="{967C7B3E-E308-41FB-A837-F14D3A2DC4E8}" srcOrd="0" destOrd="0" presId="urn:microsoft.com/office/officeart/2005/8/layout/arrow6"/>
    <dgm:cxn modelId="{48A95E3D-5B23-4B26-B4F5-268DA5C103CC}" type="presParOf" srcId="{0EB8409A-813D-4407-80F3-881B50990771}" destId="{DEABBCC1-2005-43DA-86D3-8C9CC5834A0D}" srcOrd="1" destOrd="0" presId="urn:microsoft.com/office/officeart/2005/8/layout/arrow6"/>
    <dgm:cxn modelId="{E14D2176-A32A-4402-9390-CE69731DE932}" type="presParOf" srcId="{0EB8409A-813D-4407-80F3-881B50990771}" destId="{5E20AAE9-7059-4007-9A42-8DB7659191A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FA74A5-5764-4A31-9B80-80FA3F6171F6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l-BE"/>
        </a:p>
      </dgm:t>
    </dgm:pt>
    <dgm:pt modelId="{D9D7CDC3-5E5B-43EA-AC3B-50BD7327936C}">
      <dgm:prSet phldrT="[Tekst]" custT="1"/>
      <dgm:spPr>
        <a:solidFill>
          <a:srgbClr val="C00000"/>
        </a:solidFill>
      </dgm:spPr>
      <dgm:t>
        <a:bodyPr/>
        <a:lstStyle/>
        <a:p>
          <a:r>
            <a:rPr lang="nl-BE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LEEFTIJDSBEWUST BELEID</a:t>
          </a:r>
        </a:p>
      </dgm:t>
    </dgm:pt>
    <dgm:pt modelId="{5A5EF7B4-4E91-4427-ACFF-ED0EE9976381}" type="par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A4F2061-D93E-44CB-8780-A25EE220A5D7}" type="sib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6A40BE8-7A37-4C7A-81EF-B10C2EAF0616}">
      <dgm:prSet phldrT="[Tekst]" custT="1"/>
      <dgm:spPr>
        <a:solidFill>
          <a:srgbClr val="F29704"/>
        </a:solidFill>
      </dgm:spPr>
      <dgm:t>
        <a:bodyPr/>
        <a:lstStyle/>
        <a:p>
          <a:endParaRPr lang="nl-BE" sz="18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ORGANISATIENIVEAU	</a:t>
          </a:r>
        </a:p>
      </dgm:t>
    </dgm:pt>
    <dgm:pt modelId="{6E47C38C-60B7-4BD1-9AD5-F327F31A22D7}" type="par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A332E1F-4F10-4BAC-A3BA-39A874C6BDA2}" type="sib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B2084D4-888B-4555-8099-0561A712FDDC}">
      <dgm:prSet phldrT="[Teks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BE" sz="1800" b="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Mentaliteits-wijziging</a:t>
          </a:r>
          <a:endParaRPr lang="nl-BE" sz="1800" b="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2E0EFE1-5858-478C-A95A-2CB8A72CDFE3}" type="parTrans" cxnId="{FD74F99A-48F2-4BE3-A633-4B841DC5CD63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78E0DC6-B45C-4E85-B0FF-1CC8CD91DA3E}" type="sibTrans" cxnId="{FD74F99A-48F2-4BE3-A633-4B841DC5CD63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D979816-24B5-4015-B5E1-FBA8C8123785}">
      <dgm:prSet phldrT="[Teks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Dimensies sociaal kapitaal</a:t>
          </a:r>
        </a:p>
      </dgm:t>
    </dgm:pt>
    <dgm:pt modelId="{AA6962A2-164B-44B2-848F-27A5ECC59B42}" type="parTrans" cxnId="{0CB4DC83-6575-4831-B83C-52DFC0ADEBBE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8B7FCAC-28CE-4075-9EE3-E2EA8C657715}" type="sibTrans" cxnId="{0CB4DC83-6575-4831-B83C-52DFC0ADEBBE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735BBF1-3F27-4BCC-8E9E-E4BCB22C79A3}">
      <dgm:prSet phldrT="[Tekst]" custT="1"/>
      <dgm:spPr>
        <a:solidFill>
          <a:srgbClr val="F29704"/>
        </a:solidFill>
      </dgm:spPr>
      <dgm:t>
        <a:bodyPr/>
        <a:lstStyle/>
        <a:p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INDIVIDUEEL NIVEAU</a:t>
          </a:r>
        </a:p>
      </dgm:t>
    </dgm:pt>
    <dgm:pt modelId="{789D0256-4A95-4455-9EDE-40C744CE838E}" type="parTrans" cxnId="{76897303-D5D9-43F3-BA66-DCC06F1C7ACC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5681EFA-5741-4578-9C3E-B2E9F6287A6D}" type="sibTrans" cxnId="{76897303-D5D9-43F3-BA66-DCC06F1C7ACC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CBC64F1-BB67-473D-B64A-C0D8EE61DD3E}">
      <dgm:prSet phldrT="[Teks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Begeleiding tijdens loopbaan</a:t>
          </a:r>
        </a:p>
      </dgm:t>
    </dgm:pt>
    <dgm:pt modelId="{95F6D83C-F065-41E1-8F93-2D9B5387D424}" type="parTrans" cxnId="{0834A3FD-A632-45F3-8DE2-D44EB4F5B3ED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C15C5C7-7233-4A2A-817E-DC0F1CEB9514}" type="sibTrans" cxnId="{0834A3FD-A632-45F3-8DE2-D44EB4F5B3ED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402BC6A-DEFE-4048-895A-5E9D35311324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nl-BE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Vrijwillige basis voorstellen</a:t>
          </a:r>
        </a:p>
      </dgm:t>
    </dgm:pt>
    <dgm:pt modelId="{2866F6AB-0E98-4579-953C-74838A24CF62}" type="parTrans" cxnId="{4E19025E-0A94-47D7-BAE7-C92A2373CA9A}">
      <dgm:prSet/>
      <dgm:spPr/>
      <dgm:t>
        <a:bodyPr/>
        <a:lstStyle/>
        <a:p>
          <a:endParaRPr lang="nl-BE"/>
        </a:p>
      </dgm:t>
    </dgm:pt>
    <dgm:pt modelId="{DA6397BA-53C1-478E-9EAD-F8BC6A42F025}" type="sibTrans" cxnId="{4E19025E-0A94-47D7-BAE7-C92A2373CA9A}">
      <dgm:prSet/>
      <dgm:spPr/>
      <dgm:t>
        <a:bodyPr/>
        <a:lstStyle/>
        <a:p>
          <a:endParaRPr lang="nl-BE"/>
        </a:p>
      </dgm:t>
    </dgm:pt>
    <dgm:pt modelId="{F016B608-478B-4B11-A0C9-F1D6F6C534CC}" type="pres">
      <dgm:prSet presAssocID="{C4FA74A5-5764-4A31-9B80-80FA3F6171F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60DB6E-5EF5-4E62-BD65-1CEE06E1741B}" type="pres">
      <dgm:prSet presAssocID="{D9D7CDC3-5E5B-43EA-AC3B-50BD7327936C}" presName="vertOne" presStyleCnt="0"/>
      <dgm:spPr/>
    </dgm:pt>
    <dgm:pt modelId="{BD360DC8-1507-4654-B50F-1F65A073101B}" type="pres">
      <dgm:prSet presAssocID="{D9D7CDC3-5E5B-43EA-AC3B-50BD7327936C}" presName="txOne" presStyleLbl="node0" presStyleIdx="0" presStyleCnt="1" custScaleX="80795" custScaleY="37288" custLinFactNeighborX="2487" custLinFactNeighborY="-522">
        <dgm:presLayoutVars>
          <dgm:chPref val="3"/>
        </dgm:presLayoutVars>
      </dgm:prSet>
      <dgm:spPr/>
    </dgm:pt>
    <dgm:pt modelId="{30F44EE9-AF6E-435E-BC7E-ACE398AA181D}" type="pres">
      <dgm:prSet presAssocID="{D9D7CDC3-5E5B-43EA-AC3B-50BD7327936C}" presName="parTransOne" presStyleCnt="0"/>
      <dgm:spPr/>
    </dgm:pt>
    <dgm:pt modelId="{2C43DD83-8AA1-4CD5-9F96-CBC9161BF178}" type="pres">
      <dgm:prSet presAssocID="{D9D7CDC3-5E5B-43EA-AC3B-50BD7327936C}" presName="horzOne" presStyleCnt="0"/>
      <dgm:spPr/>
    </dgm:pt>
    <dgm:pt modelId="{FBA58B9A-B841-4692-B2C9-E84078E45557}" type="pres">
      <dgm:prSet presAssocID="{E6A40BE8-7A37-4C7A-81EF-B10C2EAF0616}" presName="vertTwo" presStyleCnt="0"/>
      <dgm:spPr/>
    </dgm:pt>
    <dgm:pt modelId="{EBB4095B-0E44-428F-B075-81E2F5A1CA1B}" type="pres">
      <dgm:prSet presAssocID="{E6A40BE8-7A37-4C7A-81EF-B10C2EAF0616}" presName="txTwo" presStyleLbl="node2" presStyleIdx="0" presStyleCnt="2" custScaleX="91793" custScaleY="39275" custLinFactNeighborX="1958" custLinFactNeighborY="-6859">
        <dgm:presLayoutVars>
          <dgm:chPref val="3"/>
        </dgm:presLayoutVars>
      </dgm:prSet>
      <dgm:spPr/>
    </dgm:pt>
    <dgm:pt modelId="{B7A520B2-C432-40BC-9730-386A4EFF8A6C}" type="pres">
      <dgm:prSet presAssocID="{E6A40BE8-7A37-4C7A-81EF-B10C2EAF0616}" presName="parTransTwo" presStyleCnt="0"/>
      <dgm:spPr/>
    </dgm:pt>
    <dgm:pt modelId="{1146CEC7-6981-4EC0-B4D1-BCC8FD155DC8}" type="pres">
      <dgm:prSet presAssocID="{E6A40BE8-7A37-4C7A-81EF-B10C2EAF0616}" presName="horzTwo" presStyleCnt="0"/>
      <dgm:spPr/>
    </dgm:pt>
    <dgm:pt modelId="{5EF605A3-D213-407B-9149-B6A7E413CB9E}" type="pres">
      <dgm:prSet presAssocID="{4B2084D4-888B-4555-8099-0561A712FDDC}" presName="vertThree" presStyleCnt="0"/>
      <dgm:spPr/>
    </dgm:pt>
    <dgm:pt modelId="{F165AD4A-854A-41B6-8D33-1F30A081DE32}" type="pres">
      <dgm:prSet presAssocID="{4B2084D4-888B-4555-8099-0561A712FDDC}" presName="txThree" presStyleLbl="node3" presStyleIdx="0" presStyleCnt="4" custScaleY="61492">
        <dgm:presLayoutVars>
          <dgm:chPref val="3"/>
        </dgm:presLayoutVars>
      </dgm:prSet>
      <dgm:spPr/>
    </dgm:pt>
    <dgm:pt modelId="{BE3B9EC2-9CAF-4F58-A805-77C31C847381}" type="pres">
      <dgm:prSet presAssocID="{4B2084D4-888B-4555-8099-0561A712FDDC}" presName="horzThree" presStyleCnt="0"/>
      <dgm:spPr/>
    </dgm:pt>
    <dgm:pt modelId="{95FB9E37-5C6A-4516-99CB-A7408C5C5217}" type="pres">
      <dgm:prSet presAssocID="{578E0DC6-B45C-4E85-B0FF-1CC8CD91DA3E}" presName="sibSpaceThree" presStyleCnt="0"/>
      <dgm:spPr/>
    </dgm:pt>
    <dgm:pt modelId="{C805E9FB-A0DE-4CDC-A530-FD3135E1A4DF}" type="pres">
      <dgm:prSet presAssocID="{DD979816-24B5-4015-B5E1-FBA8C8123785}" presName="vertThree" presStyleCnt="0"/>
      <dgm:spPr/>
    </dgm:pt>
    <dgm:pt modelId="{D955B055-77EC-46A8-A588-D67352654BC0}" type="pres">
      <dgm:prSet presAssocID="{DD979816-24B5-4015-B5E1-FBA8C8123785}" presName="txThree" presStyleLbl="node3" presStyleIdx="1" presStyleCnt="4" custScaleY="61482">
        <dgm:presLayoutVars>
          <dgm:chPref val="3"/>
        </dgm:presLayoutVars>
      </dgm:prSet>
      <dgm:spPr/>
    </dgm:pt>
    <dgm:pt modelId="{B880B7A9-7683-4B59-8152-8494A552E236}" type="pres">
      <dgm:prSet presAssocID="{DD979816-24B5-4015-B5E1-FBA8C8123785}" presName="horzThree" presStyleCnt="0"/>
      <dgm:spPr/>
    </dgm:pt>
    <dgm:pt modelId="{6D8DECB2-CEC9-4652-A544-B3D5587841D6}" type="pres">
      <dgm:prSet presAssocID="{6A332E1F-4F10-4BAC-A3BA-39A874C6BDA2}" presName="sibSpaceTwo" presStyleCnt="0"/>
      <dgm:spPr/>
    </dgm:pt>
    <dgm:pt modelId="{8AD5FD1C-87B8-4F46-9CBB-02195EC8F60A}" type="pres">
      <dgm:prSet presAssocID="{6735BBF1-3F27-4BCC-8E9E-E4BCB22C79A3}" presName="vertTwo" presStyleCnt="0"/>
      <dgm:spPr/>
    </dgm:pt>
    <dgm:pt modelId="{DAF34185-FB54-4B32-92B5-E5AEA035992F}" type="pres">
      <dgm:prSet presAssocID="{6735BBF1-3F27-4BCC-8E9E-E4BCB22C79A3}" presName="txTwo" presStyleLbl="node2" presStyleIdx="1" presStyleCnt="2" custScaleX="91288" custScaleY="40242" custLinFactNeighborX="-690" custLinFactNeighborY="-7142">
        <dgm:presLayoutVars>
          <dgm:chPref val="3"/>
        </dgm:presLayoutVars>
      </dgm:prSet>
      <dgm:spPr/>
    </dgm:pt>
    <dgm:pt modelId="{64DF570E-82CD-4163-8AFD-071E7DC8F518}" type="pres">
      <dgm:prSet presAssocID="{6735BBF1-3F27-4BCC-8E9E-E4BCB22C79A3}" presName="parTransTwo" presStyleCnt="0"/>
      <dgm:spPr/>
    </dgm:pt>
    <dgm:pt modelId="{DFC64E3C-BC4A-4AAC-9797-2C82810FD509}" type="pres">
      <dgm:prSet presAssocID="{6735BBF1-3F27-4BCC-8E9E-E4BCB22C79A3}" presName="horzTwo" presStyleCnt="0"/>
      <dgm:spPr/>
    </dgm:pt>
    <dgm:pt modelId="{6970B310-A064-47D9-ABB4-7A2E98C1C68C}" type="pres">
      <dgm:prSet presAssocID="{DCBC64F1-BB67-473D-B64A-C0D8EE61DD3E}" presName="vertThree" presStyleCnt="0"/>
      <dgm:spPr/>
    </dgm:pt>
    <dgm:pt modelId="{15941D9B-67E2-4A25-B472-DEB925484617}" type="pres">
      <dgm:prSet presAssocID="{DCBC64F1-BB67-473D-B64A-C0D8EE61DD3E}" presName="txThree" presStyleLbl="node3" presStyleIdx="2" presStyleCnt="4" custScaleY="61492">
        <dgm:presLayoutVars>
          <dgm:chPref val="3"/>
        </dgm:presLayoutVars>
      </dgm:prSet>
      <dgm:spPr/>
    </dgm:pt>
    <dgm:pt modelId="{0B8D5819-FBC8-47D0-A139-CEA0F1B5F108}" type="pres">
      <dgm:prSet presAssocID="{DCBC64F1-BB67-473D-B64A-C0D8EE61DD3E}" presName="horzThree" presStyleCnt="0"/>
      <dgm:spPr/>
    </dgm:pt>
    <dgm:pt modelId="{AB419C26-3B03-465C-B22E-ECB451EEC506}" type="pres">
      <dgm:prSet presAssocID="{0C15C5C7-7233-4A2A-817E-DC0F1CEB9514}" presName="sibSpaceThree" presStyleCnt="0"/>
      <dgm:spPr/>
    </dgm:pt>
    <dgm:pt modelId="{62D37ECE-F288-4516-8599-5C9308418AA0}" type="pres">
      <dgm:prSet presAssocID="{8402BC6A-DEFE-4048-895A-5E9D35311324}" presName="vertThree" presStyleCnt="0"/>
      <dgm:spPr/>
    </dgm:pt>
    <dgm:pt modelId="{DAF1206C-782E-4B4F-8BAF-AF4998273F0F}" type="pres">
      <dgm:prSet presAssocID="{8402BC6A-DEFE-4048-895A-5E9D35311324}" presName="txThree" presStyleLbl="node3" presStyleIdx="3" presStyleCnt="4" custScaleY="61492">
        <dgm:presLayoutVars>
          <dgm:chPref val="3"/>
        </dgm:presLayoutVars>
      </dgm:prSet>
      <dgm:spPr/>
    </dgm:pt>
    <dgm:pt modelId="{0FE361A9-182F-4DB4-97F2-492023EA5818}" type="pres">
      <dgm:prSet presAssocID="{8402BC6A-DEFE-4048-895A-5E9D35311324}" presName="horzThree" presStyleCnt="0"/>
      <dgm:spPr/>
    </dgm:pt>
  </dgm:ptLst>
  <dgm:cxnLst>
    <dgm:cxn modelId="{76897303-D5D9-43F3-BA66-DCC06F1C7ACC}" srcId="{D9D7CDC3-5E5B-43EA-AC3B-50BD7327936C}" destId="{6735BBF1-3F27-4BCC-8E9E-E4BCB22C79A3}" srcOrd="1" destOrd="0" parTransId="{789D0256-4A95-4455-9EDE-40C744CE838E}" sibTransId="{25681EFA-5741-4578-9C3E-B2E9F6287A6D}"/>
    <dgm:cxn modelId="{E04FA032-37E4-4E5E-9E2B-6E3E61BEE75A}" type="presOf" srcId="{4B2084D4-888B-4555-8099-0561A712FDDC}" destId="{F165AD4A-854A-41B6-8D33-1F30A081DE32}" srcOrd="0" destOrd="0" presId="urn:microsoft.com/office/officeart/2005/8/layout/hierarchy4"/>
    <dgm:cxn modelId="{4E19025E-0A94-47D7-BAE7-C92A2373CA9A}" srcId="{6735BBF1-3F27-4BCC-8E9E-E4BCB22C79A3}" destId="{8402BC6A-DEFE-4048-895A-5E9D35311324}" srcOrd="1" destOrd="0" parTransId="{2866F6AB-0E98-4579-953C-74838A24CF62}" sibTransId="{DA6397BA-53C1-478E-9EAD-F8BC6A42F025}"/>
    <dgm:cxn modelId="{09852F75-5897-4A3C-BCB2-3AE792C88349}" type="presOf" srcId="{DD979816-24B5-4015-B5E1-FBA8C8123785}" destId="{D955B055-77EC-46A8-A588-D67352654BC0}" srcOrd="0" destOrd="0" presId="urn:microsoft.com/office/officeart/2005/8/layout/hierarchy4"/>
    <dgm:cxn modelId="{21438783-D575-4E10-AA5F-56282068983A}" type="presOf" srcId="{E6A40BE8-7A37-4C7A-81EF-B10C2EAF0616}" destId="{EBB4095B-0E44-428F-B075-81E2F5A1CA1B}" srcOrd="0" destOrd="0" presId="urn:microsoft.com/office/officeart/2005/8/layout/hierarchy4"/>
    <dgm:cxn modelId="{0CB4DC83-6575-4831-B83C-52DFC0ADEBBE}" srcId="{E6A40BE8-7A37-4C7A-81EF-B10C2EAF0616}" destId="{DD979816-24B5-4015-B5E1-FBA8C8123785}" srcOrd="1" destOrd="0" parTransId="{AA6962A2-164B-44B2-848F-27A5ECC59B42}" sibTransId="{28B7FCAC-28CE-4075-9EE3-E2EA8C657715}"/>
    <dgm:cxn modelId="{1483FD92-C826-4B26-AAE7-630E5B373816}" srcId="{C4FA74A5-5764-4A31-9B80-80FA3F6171F6}" destId="{D9D7CDC3-5E5B-43EA-AC3B-50BD7327936C}" srcOrd="0" destOrd="0" parTransId="{5A5EF7B4-4E91-4427-ACFF-ED0EE9976381}" sibTransId="{6A4F2061-D93E-44CB-8780-A25EE220A5D7}"/>
    <dgm:cxn modelId="{FD74F99A-48F2-4BE3-A633-4B841DC5CD63}" srcId="{E6A40BE8-7A37-4C7A-81EF-B10C2EAF0616}" destId="{4B2084D4-888B-4555-8099-0561A712FDDC}" srcOrd="0" destOrd="0" parTransId="{E2E0EFE1-5858-478C-A95A-2CB8A72CDFE3}" sibTransId="{578E0DC6-B45C-4E85-B0FF-1CC8CD91DA3E}"/>
    <dgm:cxn modelId="{57B023A0-C465-4192-8E43-A4E4CB457887}" type="presOf" srcId="{8402BC6A-DEFE-4048-895A-5E9D35311324}" destId="{DAF1206C-782E-4B4F-8BAF-AF4998273F0F}" srcOrd="0" destOrd="0" presId="urn:microsoft.com/office/officeart/2005/8/layout/hierarchy4"/>
    <dgm:cxn modelId="{9A82CDC6-2173-432A-9E8E-16A662DB7371}" type="presOf" srcId="{C4FA74A5-5764-4A31-9B80-80FA3F6171F6}" destId="{F016B608-478B-4B11-A0C9-F1D6F6C534CC}" srcOrd="0" destOrd="0" presId="urn:microsoft.com/office/officeart/2005/8/layout/hierarchy4"/>
    <dgm:cxn modelId="{98914BCD-8E4E-4303-A19B-C0443925E6B7}" type="presOf" srcId="{DCBC64F1-BB67-473D-B64A-C0D8EE61DD3E}" destId="{15941D9B-67E2-4A25-B472-DEB925484617}" srcOrd="0" destOrd="0" presId="urn:microsoft.com/office/officeart/2005/8/layout/hierarchy4"/>
    <dgm:cxn modelId="{3F24CFCE-2175-4CCC-8EEE-92E78F1DDA86}" type="presOf" srcId="{6735BBF1-3F27-4BCC-8E9E-E4BCB22C79A3}" destId="{DAF34185-FB54-4B32-92B5-E5AEA035992F}" srcOrd="0" destOrd="0" presId="urn:microsoft.com/office/officeart/2005/8/layout/hierarchy4"/>
    <dgm:cxn modelId="{252616ED-7FD4-41A4-82FB-89F941BBE4B9}" type="presOf" srcId="{D9D7CDC3-5E5B-43EA-AC3B-50BD7327936C}" destId="{BD360DC8-1507-4654-B50F-1F65A073101B}" srcOrd="0" destOrd="0" presId="urn:microsoft.com/office/officeart/2005/8/layout/hierarchy4"/>
    <dgm:cxn modelId="{513D1FEE-7832-432F-935B-B38CD977DC98}" srcId="{D9D7CDC3-5E5B-43EA-AC3B-50BD7327936C}" destId="{E6A40BE8-7A37-4C7A-81EF-B10C2EAF0616}" srcOrd="0" destOrd="0" parTransId="{6E47C38C-60B7-4BD1-9AD5-F327F31A22D7}" sibTransId="{6A332E1F-4F10-4BAC-A3BA-39A874C6BDA2}"/>
    <dgm:cxn modelId="{0834A3FD-A632-45F3-8DE2-D44EB4F5B3ED}" srcId="{6735BBF1-3F27-4BCC-8E9E-E4BCB22C79A3}" destId="{DCBC64F1-BB67-473D-B64A-C0D8EE61DD3E}" srcOrd="0" destOrd="0" parTransId="{95F6D83C-F065-41E1-8F93-2D9B5387D424}" sibTransId="{0C15C5C7-7233-4A2A-817E-DC0F1CEB9514}"/>
    <dgm:cxn modelId="{1FC2488D-7310-45F6-A605-DBAB4AABB32A}" type="presParOf" srcId="{F016B608-478B-4B11-A0C9-F1D6F6C534CC}" destId="{2760DB6E-5EF5-4E62-BD65-1CEE06E1741B}" srcOrd="0" destOrd="0" presId="urn:microsoft.com/office/officeart/2005/8/layout/hierarchy4"/>
    <dgm:cxn modelId="{5534F3E9-457A-4010-BFEB-C909461B5BDE}" type="presParOf" srcId="{2760DB6E-5EF5-4E62-BD65-1CEE06E1741B}" destId="{BD360DC8-1507-4654-B50F-1F65A073101B}" srcOrd="0" destOrd="0" presId="urn:microsoft.com/office/officeart/2005/8/layout/hierarchy4"/>
    <dgm:cxn modelId="{B15797CC-493A-42F8-92C6-C3C7AD6230F4}" type="presParOf" srcId="{2760DB6E-5EF5-4E62-BD65-1CEE06E1741B}" destId="{30F44EE9-AF6E-435E-BC7E-ACE398AA181D}" srcOrd="1" destOrd="0" presId="urn:microsoft.com/office/officeart/2005/8/layout/hierarchy4"/>
    <dgm:cxn modelId="{FA059A13-7BB3-4DA8-8251-DB0BAF8AC5F2}" type="presParOf" srcId="{2760DB6E-5EF5-4E62-BD65-1CEE06E1741B}" destId="{2C43DD83-8AA1-4CD5-9F96-CBC9161BF178}" srcOrd="2" destOrd="0" presId="urn:microsoft.com/office/officeart/2005/8/layout/hierarchy4"/>
    <dgm:cxn modelId="{EDAD19D9-3222-462A-B248-0E046D052DA5}" type="presParOf" srcId="{2C43DD83-8AA1-4CD5-9F96-CBC9161BF178}" destId="{FBA58B9A-B841-4692-B2C9-E84078E45557}" srcOrd="0" destOrd="0" presId="urn:microsoft.com/office/officeart/2005/8/layout/hierarchy4"/>
    <dgm:cxn modelId="{661688DB-9BDA-43DF-94F5-775B807E8786}" type="presParOf" srcId="{FBA58B9A-B841-4692-B2C9-E84078E45557}" destId="{EBB4095B-0E44-428F-B075-81E2F5A1CA1B}" srcOrd="0" destOrd="0" presId="urn:microsoft.com/office/officeart/2005/8/layout/hierarchy4"/>
    <dgm:cxn modelId="{0AF08AD8-A8EA-4A22-9ABE-78EC88D52566}" type="presParOf" srcId="{FBA58B9A-B841-4692-B2C9-E84078E45557}" destId="{B7A520B2-C432-40BC-9730-386A4EFF8A6C}" srcOrd="1" destOrd="0" presId="urn:microsoft.com/office/officeart/2005/8/layout/hierarchy4"/>
    <dgm:cxn modelId="{768AD42E-51F5-4434-A806-157B1D8A1FB6}" type="presParOf" srcId="{FBA58B9A-B841-4692-B2C9-E84078E45557}" destId="{1146CEC7-6981-4EC0-B4D1-BCC8FD155DC8}" srcOrd="2" destOrd="0" presId="urn:microsoft.com/office/officeart/2005/8/layout/hierarchy4"/>
    <dgm:cxn modelId="{0F9E4401-861D-4530-BF5D-8C28E6E7D338}" type="presParOf" srcId="{1146CEC7-6981-4EC0-B4D1-BCC8FD155DC8}" destId="{5EF605A3-D213-407B-9149-B6A7E413CB9E}" srcOrd="0" destOrd="0" presId="urn:microsoft.com/office/officeart/2005/8/layout/hierarchy4"/>
    <dgm:cxn modelId="{00EC3931-B18D-4005-A54C-C8C8529CFC34}" type="presParOf" srcId="{5EF605A3-D213-407B-9149-B6A7E413CB9E}" destId="{F165AD4A-854A-41B6-8D33-1F30A081DE32}" srcOrd="0" destOrd="0" presId="urn:microsoft.com/office/officeart/2005/8/layout/hierarchy4"/>
    <dgm:cxn modelId="{EAA8321C-BA32-4459-9DA5-C12B206A91A1}" type="presParOf" srcId="{5EF605A3-D213-407B-9149-B6A7E413CB9E}" destId="{BE3B9EC2-9CAF-4F58-A805-77C31C847381}" srcOrd="1" destOrd="0" presId="urn:microsoft.com/office/officeart/2005/8/layout/hierarchy4"/>
    <dgm:cxn modelId="{C414B3A5-1281-4423-B61E-591BCAC9B095}" type="presParOf" srcId="{1146CEC7-6981-4EC0-B4D1-BCC8FD155DC8}" destId="{95FB9E37-5C6A-4516-99CB-A7408C5C5217}" srcOrd="1" destOrd="0" presId="urn:microsoft.com/office/officeart/2005/8/layout/hierarchy4"/>
    <dgm:cxn modelId="{D170C6CF-5F58-4C78-80C2-B4352FA19638}" type="presParOf" srcId="{1146CEC7-6981-4EC0-B4D1-BCC8FD155DC8}" destId="{C805E9FB-A0DE-4CDC-A530-FD3135E1A4DF}" srcOrd="2" destOrd="0" presId="urn:microsoft.com/office/officeart/2005/8/layout/hierarchy4"/>
    <dgm:cxn modelId="{8EEF9374-7011-4032-8AA1-749B77D12A0F}" type="presParOf" srcId="{C805E9FB-A0DE-4CDC-A530-FD3135E1A4DF}" destId="{D955B055-77EC-46A8-A588-D67352654BC0}" srcOrd="0" destOrd="0" presId="urn:microsoft.com/office/officeart/2005/8/layout/hierarchy4"/>
    <dgm:cxn modelId="{22BE7B10-43C8-404E-B27E-7DB701F024F8}" type="presParOf" srcId="{C805E9FB-A0DE-4CDC-A530-FD3135E1A4DF}" destId="{B880B7A9-7683-4B59-8152-8494A552E236}" srcOrd="1" destOrd="0" presId="urn:microsoft.com/office/officeart/2005/8/layout/hierarchy4"/>
    <dgm:cxn modelId="{8B69B4F7-59BF-472A-85CF-167FBD55E4B7}" type="presParOf" srcId="{2C43DD83-8AA1-4CD5-9F96-CBC9161BF178}" destId="{6D8DECB2-CEC9-4652-A544-B3D5587841D6}" srcOrd="1" destOrd="0" presId="urn:microsoft.com/office/officeart/2005/8/layout/hierarchy4"/>
    <dgm:cxn modelId="{9C92646B-647E-4832-B681-71FA63B62EBA}" type="presParOf" srcId="{2C43DD83-8AA1-4CD5-9F96-CBC9161BF178}" destId="{8AD5FD1C-87B8-4F46-9CBB-02195EC8F60A}" srcOrd="2" destOrd="0" presId="urn:microsoft.com/office/officeart/2005/8/layout/hierarchy4"/>
    <dgm:cxn modelId="{8CF4645B-0617-4197-9B67-6D22E3982527}" type="presParOf" srcId="{8AD5FD1C-87B8-4F46-9CBB-02195EC8F60A}" destId="{DAF34185-FB54-4B32-92B5-E5AEA035992F}" srcOrd="0" destOrd="0" presId="urn:microsoft.com/office/officeart/2005/8/layout/hierarchy4"/>
    <dgm:cxn modelId="{88C620C6-6E53-427E-870A-D62EF9F08973}" type="presParOf" srcId="{8AD5FD1C-87B8-4F46-9CBB-02195EC8F60A}" destId="{64DF570E-82CD-4163-8AFD-071E7DC8F518}" srcOrd="1" destOrd="0" presId="urn:microsoft.com/office/officeart/2005/8/layout/hierarchy4"/>
    <dgm:cxn modelId="{C09C9B3E-A84D-41CD-AE2B-756EFB8B7896}" type="presParOf" srcId="{8AD5FD1C-87B8-4F46-9CBB-02195EC8F60A}" destId="{DFC64E3C-BC4A-4AAC-9797-2C82810FD509}" srcOrd="2" destOrd="0" presId="urn:microsoft.com/office/officeart/2005/8/layout/hierarchy4"/>
    <dgm:cxn modelId="{C393C46F-9636-4D8C-9B54-0E1D71B30E56}" type="presParOf" srcId="{DFC64E3C-BC4A-4AAC-9797-2C82810FD509}" destId="{6970B310-A064-47D9-ABB4-7A2E98C1C68C}" srcOrd="0" destOrd="0" presId="urn:microsoft.com/office/officeart/2005/8/layout/hierarchy4"/>
    <dgm:cxn modelId="{28719D6A-8CE1-4D1F-B822-73DA40121B3A}" type="presParOf" srcId="{6970B310-A064-47D9-ABB4-7A2E98C1C68C}" destId="{15941D9B-67E2-4A25-B472-DEB925484617}" srcOrd="0" destOrd="0" presId="urn:microsoft.com/office/officeart/2005/8/layout/hierarchy4"/>
    <dgm:cxn modelId="{2911CD8E-FA36-43D7-8777-7C934EE85F4A}" type="presParOf" srcId="{6970B310-A064-47D9-ABB4-7A2E98C1C68C}" destId="{0B8D5819-FBC8-47D0-A139-CEA0F1B5F108}" srcOrd="1" destOrd="0" presId="urn:microsoft.com/office/officeart/2005/8/layout/hierarchy4"/>
    <dgm:cxn modelId="{0655F655-6617-401A-8C30-CBA67C34892B}" type="presParOf" srcId="{DFC64E3C-BC4A-4AAC-9797-2C82810FD509}" destId="{AB419C26-3B03-465C-B22E-ECB451EEC506}" srcOrd="1" destOrd="0" presId="urn:microsoft.com/office/officeart/2005/8/layout/hierarchy4"/>
    <dgm:cxn modelId="{79D309EF-68C4-4BDD-BC1E-D38CB6CB6E1B}" type="presParOf" srcId="{DFC64E3C-BC4A-4AAC-9797-2C82810FD509}" destId="{62D37ECE-F288-4516-8599-5C9308418AA0}" srcOrd="2" destOrd="0" presId="urn:microsoft.com/office/officeart/2005/8/layout/hierarchy4"/>
    <dgm:cxn modelId="{F1BCBB9C-632D-4A47-AD46-A8BAE37BB04A}" type="presParOf" srcId="{62D37ECE-F288-4516-8599-5C9308418AA0}" destId="{DAF1206C-782E-4B4F-8BAF-AF4998273F0F}" srcOrd="0" destOrd="0" presId="urn:microsoft.com/office/officeart/2005/8/layout/hierarchy4"/>
    <dgm:cxn modelId="{4B84FF53-40A1-4E4A-89D9-797E96689DCC}" type="presParOf" srcId="{62D37ECE-F288-4516-8599-5C9308418AA0}" destId="{0FE361A9-182F-4DB4-97F2-492023EA581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FA74A5-5764-4A31-9B80-80FA3F6171F6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l-BE"/>
        </a:p>
      </dgm:t>
    </dgm:pt>
    <dgm:pt modelId="{E6A40BE8-7A37-4C7A-81EF-B10C2EAF0616}">
      <dgm:prSet phldrT="[Tekst]" custT="1"/>
      <dgm:spPr>
        <a:solidFill>
          <a:srgbClr val="F29704"/>
        </a:solidFill>
      </dgm:spPr>
      <dgm:t>
        <a:bodyPr vert="vert270"/>
        <a:lstStyle/>
        <a:p>
          <a:pPr algn="ctr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PREVENTIEVE AANPAK</a:t>
          </a:r>
        </a:p>
      </dgm:t>
    </dgm:pt>
    <dgm:pt modelId="{6E47C38C-60B7-4BD1-9AD5-F327F31A22D7}" type="par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A332E1F-4F10-4BAC-A3BA-39A874C6BDA2}" type="sib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0E01862-96D6-4685-A8C5-25B185C661C6}">
      <dgm:prSet phldrT="[Tekst]" custT="1"/>
      <dgm:spPr>
        <a:solidFill>
          <a:srgbClr val="F29704"/>
        </a:solidFill>
      </dgm:spPr>
      <dgm:t>
        <a:bodyPr vert="vert270"/>
        <a:lstStyle/>
        <a:p>
          <a:pPr algn="ctr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REACTIEVE AANPAK</a:t>
          </a:r>
        </a:p>
      </dgm:t>
    </dgm:pt>
    <dgm:pt modelId="{A1201563-E205-4493-AF2E-2761CAA7CF78}" type="parTrans" cxnId="{FDE9CC8F-1090-47C7-8216-853B2A31A492}">
      <dgm:prSet/>
      <dgm:spPr/>
      <dgm:t>
        <a:bodyPr/>
        <a:lstStyle/>
        <a:p>
          <a:endParaRPr lang="nl-BE"/>
        </a:p>
      </dgm:t>
    </dgm:pt>
    <dgm:pt modelId="{0BDD249B-9D0A-4F00-82A6-932018C646FD}" type="sibTrans" cxnId="{FDE9CC8F-1090-47C7-8216-853B2A31A492}">
      <dgm:prSet/>
      <dgm:spPr/>
      <dgm:t>
        <a:bodyPr/>
        <a:lstStyle/>
        <a:p>
          <a:endParaRPr lang="nl-BE"/>
        </a:p>
      </dgm:t>
    </dgm:pt>
    <dgm:pt modelId="{D9D7CDC3-5E5B-43EA-AC3B-50BD7327936C}">
      <dgm:prSet phldrT="[Tekst]" custT="1"/>
      <dgm:spPr>
        <a:solidFill>
          <a:schemeClr val="bg1"/>
        </a:solidFill>
      </dgm:spPr>
      <dgm:t>
        <a:bodyPr/>
        <a:lstStyle/>
        <a:p>
          <a:pPr algn="l"/>
          <a:r>
            <a:rPr lang="nl-BE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PIJLERS CAMPAGNE</a:t>
          </a:r>
        </a:p>
      </dgm:t>
    </dgm:pt>
    <dgm:pt modelId="{6A4F2061-D93E-44CB-8780-A25EE220A5D7}" type="sib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5EF7B4-4E91-4427-ACFF-ED0EE9976381}" type="par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016B608-478B-4B11-A0C9-F1D6F6C534CC}" type="pres">
      <dgm:prSet presAssocID="{C4FA74A5-5764-4A31-9B80-80FA3F6171F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60DB6E-5EF5-4E62-BD65-1CEE06E1741B}" type="pres">
      <dgm:prSet presAssocID="{D9D7CDC3-5E5B-43EA-AC3B-50BD7327936C}" presName="vertOne" presStyleCnt="0"/>
      <dgm:spPr/>
    </dgm:pt>
    <dgm:pt modelId="{BD360DC8-1507-4654-B50F-1F65A073101B}" type="pres">
      <dgm:prSet presAssocID="{D9D7CDC3-5E5B-43EA-AC3B-50BD7327936C}" presName="txOne" presStyleLbl="node0" presStyleIdx="0" presStyleCnt="2" custScaleX="44668" custScaleY="30160" custLinFactNeighborX="-1818" custLinFactNeighborY="-60469">
        <dgm:presLayoutVars>
          <dgm:chPref val="3"/>
        </dgm:presLayoutVars>
      </dgm:prSet>
      <dgm:spPr/>
    </dgm:pt>
    <dgm:pt modelId="{30F44EE9-AF6E-435E-BC7E-ACE398AA181D}" type="pres">
      <dgm:prSet presAssocID="{D9D7CDC3-5E5B-43EA-AC3B-50BD7327936C}" presName="parTransOne" presStyleCnt="0"/>
      <dgm:spPr/>
    </dgm:pt>
    <dgm:pt modelId="{2C43DD83-8AA1-4CD5-9F96-CBC9161BF178}" type="pres">
      <dgm:prSet presAssocID="{D9D7CDC3-5E5B-43EA-AC3B-50BD7327936C}" presName="horzOne" presStyleCnt="0"/>
      <dgm:spPr/>
    </dgm:pt>
    <dgm:pt modelId="{FBA58B9A-B841-4692-B2C9-E84078E45557}" type="pres">
      <dgm:prSet presAssocID="{E6A40BE8-7A37-4C7A-81EF-B10C2EAF0616}" presName="vertTwo" presStyleCnt="0"/>
      <dgm:spPr/>
    </dgm:pt>
    <dgm:pt modelId="{EBB4095B-0E44-428F-B075-81E2F5A1CA1B}" type="pres">
      <dgm:prSet presAssocID="{E6A40BE8-7A37-4C7A-81EF-B10C2EAF0616}" presName="txTwo" presStyleLbl="node2" presStyleIdx="0" presStyleCnt="1" custFlipHor="1" custScaleX="10724" custScaleY="79895" custLinFactX="-11362" custLinFactNeighborX="-100000" custLinFactNeighborY="-8676">
        <dgm:presLayoutVars>
          <dgm:chPref val="3"/>
        </dgm:presLayoutVars>
      </dgm:prSet>
      <dgm:spPr/>
    </dgm:pt>
    <dgm:pt modelId="{1146CEC7-6981-4EC0-B4D1-BCC8FD155DC8}" type="pres">
      <dgm:prSet presAssocID="{E6A40BE8-7A37-4C7A-81EF-B10C2EAF0616}" presName="horzTwo" presStyleCnt="0"/>
      <dgm:spPr/>
    </dgm:pt>
    <dgm:pt modelId="{2E5B5FCF-A657-49F0-BFA8-EAF5B82B64A7}" type="pres">
      <dgm:prSet presAssocID="{6A4F2061-D93E-44CB-8780-A25EE220A5D7}" presName="sibSpaceOne" presStyleCnt="0"/>
      <dgm:spPr/>
    </dgm:pt>
    <dgm:pt modelId="{7D9212AB-E26C-4236-80E3-7526F79057FA}" type="pres">
      <dgm:prSet presAssocID="{40E01862-96D6-4685-A8C5-25B185C661C6}" presName="vertOne" presStyleCnt="0"/>
      <dgm:spPr/>
    </dgm:pt>
    <dgm:pt modelId="{5E65B866-4310-48B8-B9EE-77571F2F22C0}" type="pres">
      <dgm:prSet presAssocID="{40E01862-96D6-4685-A8C5-25B185C661C6}" presName="txOne" presStyleLbl="node0" presStyleIdx="1" presStyleCnt="2" custFlipHor="1" custScaleX="10478" custScaleY="71467" custLinFactNeighborX="-24127" custLinFactNeighborY="35919">
        <dgm:presLayoutVars>
          <dgm:chPref val="3"/>
        </dgm:presLayoutVars>
      </dgm:prSet>
      <dgm:spPr/>
    </dgm:pt>
    <dgm:pt modelId="{364CEEB6-1972-43D3-ACAA-5770B2A8A9A2}" type="pres">
      <dgm:prSet presAssocID="{40E01862-96D6-4685-A8C5-25B185C661C6}" presName="horzOne" presStyleCnt="0"/>
      <dgm:spPr/>
    </dgm:pt>
  </dgm:ptLst>
  <dgm:cxnLst>
    <dgm:cxn modelId="{8885AD03-392A-4AE4-A8E6-7D3DFA0E05B3}" type="presOf" srcId="{E6A40BE8-7A37-4C7A-81EF-B10C2EAF0616}" destId="{EBB4095B-0E44-428F-B075-81E2F5A1CA1B}" srcOrd="0" destOrd="0" presId="urn:microsoft.com/office/officeart/2005/8/layout/hierarchy4"/>
    <dgm:cxn modelId="{FDE9CC8F-1090-47C7-8216-853B2A31A492}" srcId="{C4FA74A5-5764-4A31-9B80-80FA3F6171F6}" destId="{40E01862-96D6-4685-A8C5-25B185C661C6}" srcOrd="1" destOrd="0" parTransId="{A1201563-E205-4493-AF2E-2761CAA7CF78}" sibTransId="{0BDD249B-9D0A-4F00-82A6-932018C646FD}"/>
    <dgm:cxn modelId="{1483FD92-C826-4B26-AAE7-630E5B373816}" srcId="{C4FA74A5-5764-4A31-9B80-80FA3F6171F6}" destId="{D9D7CDC3-5E5B-43EA-AC3B-50BD7327936C}" srcOrd="0" destOrd="0" parTransId="{5A5EF7B4-4E91-4427-ACFF-ED0EE9976381}" sibTransId="{6A4F2061-D93E-44CB-8780-A25EE220A5D7}"/>
    <dgm:cxn modelId="{F5BA6AD1-86F6-44AC-88F7-272DE14A886E}" type="presOf" srcId="{C4FA74A5-5764-4A31-9B80-80FA3F6171F6}" destId="{F016B608-478B-4B11-A0C9-F1D6F6C534CC}" srcOrd="0" destOrd="0" presId="urn:microsoft.com/office/officeart/2005/8/layout/hierarchy4"/>
    <dgm:cxn modelId="{90C836D2-569E-488B-8601-D93CED69C87A}" type="presOf" srcId="{D9D7CDC3-5E5B-43EA-AC3B-50BD7327936C}" destId="{BD360DC8-1507-4654-B50F-1F65A073101B}" srcOrd="0" destOrd="0" presId="urn:microsoft.com/office/officeart/2005/8/layout/hierarchy4"/>
    <dgm:cxn modelId="{513D1FEE-7832-432F-935B-B38CD977DC98}" srcId="{D9D7CDC3-5E5B-43EA-AC3B-50BD7327936C}" destId="{E6A40BE8-7A37-4C7A-81EF-B10C2EAF0616}" srcOrd="0" destOrd="0" parTransId="{6E47C38C-60B7-4BD1-9AD5-F327F31A22D7}" sibTransId="{6A332E1F-4F10-4BAC-A3BA-39A874C6BDA2}"/>
    <dgm:cxn modelId="{872489F6-CB78-45AC-9B3C-238CFA409B45}" type="presOf" srcId="{40E01862-96D6-4685-A8C5-25B185C661C6}" destId="{5E65B866-4310-48B8-B9EE-77571F2F22C0}" srcOrd="0" destOrd="0" presId="urn:microsoft.com/office/officeart/2005/8/layout/hierarchy4"/>
    <dgm:cxn modelId="{B030BAEF-7FF3-4957-B343-0CF8F2F85ADC}" type="presParOf" srcId="{F016B608-478B-4B11-A0C9-F1D6F6C534CC}" destId="{2760DB6E-5EF5-4E62-BD65-1CEE06E1741B}" srcOrd="0" destOrd="0" presId="urn:microsoft.com/office/officeart/2005/8/layout/hierarchy4"/>
    <dgm:cxn modelId="{60B9AC3F-55B3-49E8-80E7-B0215F6DC312}" type="presParOf" srcId="{2760DB6E-5EF5-4E62-BD65-1CEE06E1741B}" destId="{BD360DC8-1507-4654-B50F-1F65A073101B}" srcOrd="0" destOrd="0" presId="urn:microsoft.com/office/officeart/2005/8/layout/hierarchy4"/>
    <dgm:cxn modelId="{D6449ABE-26B6-4AB9-8A6C-7C8669459B89}" type="presParOf" srcId="{2760DB6E-5EF5-4E62-BD65-1CEE06E1741B}" destId="{30F44EE9-AF6E-435E-BC7E-ACE398AA181D}" srcOrd="1" destOrd="0" presId="urn:microsoft.com/office/officeart/2005/8/layout/hierarchy4"/>
    <dgm:cxn modelId="{424BE598-19D5-4BDA-A5EA-64CA59421311}" type="presParOf" srcId="{2760DB6E-5EF5-4E62-BD65-1CEE06E1741B}" destId="{2C43DD83-8AA1-4CD5-9F96-CBC9161BF178}" srcOrd="2" destOrd="0" presId="urn:microsoft.com/office/officeart/2005/8/layout/hierarchy4"/>
    <dgm:cxn modelId="{7FEF75FE-6B5A-4333-8FBA-BC9A4F1D5FEC}" type="presParOf" srcId="{2C43DD83-8AA1-4CD5-9F96-CBC9161BF178}" destId="{FBA58B9A-B841-4692-B2C9-E84078E45557}" srcOrd="0" destOrd="0" presId="urn:microsoft.com/office/officeart/2005/8/layout/hierarchy4"/>
    <dgm:cxn modelId="{BE164286-8DB7-4D0E-B358-A0608AE0084B}" type="presParOf" srcId="{FBA58B9A-B841-4692-B2C9-E84078E45557}" destId="{EBB4095B-0E44-428F-B075-81E2F5A1CA1B}" srcOrd="0" destOrd="0" presId="urn:microsoft.com/office/officeart/2005/8/layout/hierarchy4"/>
    <dgm:cxn modelId="{350FB995-548B-4FE8-9458-4916A0A208F1}" type="presParOf" srcId="{FBA58B9A-B841-4692-B2C9-E84078E45557}" destId="{1146CEC7-6981-4EC0-B4D1-BCC8FD155DC8}" srcOrd="1" destOrd="0" presId="urn:microsoft.com/office/officeart/2005/8/layout/hierarchy4"/>
    <dgm:cxn modelId="{2D07B5D0-97AD-4F28-A920-B1B053EBACCC}" type="presParOf" srcId="{F016B608-478B-4B11-A0C9-F1D6F6C534CC}" destId="{2E5B5FCF-A657-49F0-BFA8-EAF5B82B64A7}" srcOrd="1" destOrd="0" presId="urn:microsoft.com/office/officeart/2005/8/layout/hierarchy4"/>
    <dgm:cxn modelId="{91B356DA-8012-4F47-A927-89AF6D8481DE}" type="presParOf" srcId="{F016B608-478B-4B11-A0C9-F1D6F6C534CC}" destId="{7D9212AB-E26C-4236-80E3-7526F79057FA}" srcOrd="2" destOrd="0" presId="urn:microsoft.com/office/officeart/2005/8/layout/hierarchy4"/>
    <dgm:cxn modelId="{634FA42B-ED59-4E37-BFBB-B0DE89D7AC75}" type="presParOf" srcId="{7D9212AB-E26C-4236-80E3-7526F79057FA}" destId="{5E65B866-4310-48B8-B9EE-77571F2F22C0}" srcOrd="0" destOrd="0" presId="urn:microsoft.com/office/officeart/2005/8/layout/hierarchy4"/>
    <dgm:cxn modelId="{C05D03B0-D4DF-4F97-B815-37A70FB15D72}" type="presParOf" srcId="{7D9212AB-E26C-4236-80E3-7526F79057FA}" destId="{364CEEB6-1972-43D3-ACAA-5770B2A8A9A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FA74A5-5764-4A31-9B80-80FA3F6171F6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l-BE"/>
        </a:p>
      </dgm:t>
    </dgm:pt>
    <dgm:pt modelId="{E6A40BE8-7A37-4C7A-81EF-B10C2EAF0616}">
      <dgm:prSet phldrT="[Tekst]" custT="1"/>
      <dgm:spPr>
        <a:solidFill>
          <a:srgbClr val="F29704"/>
        </a:solidFill>
      </dgm:spPr>
      <dgm:t>
        <a:bodyPr vert="vert270"/>
        <a:lstStyle/>
        <a:p>
          <a:pPr algn="ctr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PREVENTIEVE AANPAK</a:t>
          </a:r>
        </a:p>
      </dgm:t>
    </dgm:pt>
    <dgm:pt modelId="{6E47C38C-60B7-4BD1-9AD5-F327F31A22D7}" type="par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A332E1F-4F10-4BAC-A3BA-39A874C6BDA2}" type="sibTrans" cxnId="{513D1FEE-7832-432F-935B-B38CD977DC98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0E01862-96D6-4685-A8C5-25B185C661C6}">
      <dgm:prSet phldrT="[Tekst]" custT="1"/>
      <dgm:spPr>
        <a:solidFill>
          <a:srgbClr val="F29704"/>
        </a:solidFill>
      </dgm:spPr>
      <dgm:t>
        <a:bodyPr vert="vert270"/>
        <a:lstStyle/>
        <a:p>
          <a:pPr algn="ctr"/>
          <a:r>
            <a:rPr lang="nl-BE" sz="18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REACTIEVE AANPAK</a:t>
          </a:r>
        </a:p>
      </dgm:t>
    </dgm:pt>
    <dgm:pt modelId="{A1201563-E205-4493-AF2E-2761CAA7CF78}" type="parTrans" cxnId="{FDE9CC8F-1090-47C7-8216-853B2A31A492}">
      <dgm:prSet/>
      <dgm:spPr/>
      <dgm:t>
        <a:bodyPr/>
        <a:lstStyle/>
        <a:p>
          <a:endParaRPr lang="nl-BE"/>
        </a:p>
      </dgm:t>
    </dgm:pt>
    <dgm:pt modelId="{0BDD249B-9D0A-4F00-82A6-932018C646FD}" type="sibTrans" cxnId="{FDE9CC8F-1090-47C7-8216-853B2A31A492}">
      <dgm:prSet/>
      <dgm:spPr/>
      <dgm:t>
        <a:bodyPr/>
        <a:lstStyle/>
        <a:p>
          <a:endParaRPr lang="nl-BE"/>
        </a:p>
      </dgm:t>
    </dgm:pt>
    <dgm:pt modelId="{D9D7CDC3-5E5B-43EA-AC3B-50BD7327936C}">
      <dgm:prSet phldrT="[Tekst]" custT="1"/>
      <dgm:spPr>
        <a:solidFill>
          <a:schemeClr val="bg1"/>
        </a:solidFill>
      </dgm:spPr>
      <dgm:t>
        <a:bodyPr/>
        <a:lstStyle/>
        <a:p>
          <a:pPr algn="l"/>
          <a:r>
            <a:rPr lang="nl-BE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PIJLERS CAMPAGNE</a:t>
          </a:r>
        </a:p>
      </dgm:t>
    </dgm:pt>
    <dgm:pt modelId="{6A4F2061-D93E-44CB-8780-A25EE220A5D7}" type="sib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5EF7B4-4E91-4427-ACFF-ED0EE9976381}" type="parTrans" cxnId="{1483FD92-C826-4B26-AAE7-630E5B373816}">
      <dgm:prSet/>
      <dgm:spPr/>
      <dgm:t>
        <a:bodyPr/>
        <a:lstStyle/>
        <a:p>
          <a:endParaRPr lang="nl-BE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016B608-478B-4B11-A0C9-F1D6F6C534CC}" type="pres">
      <dgm:prSet presAssocID="{C4FA74A5-5764-4A31-9B80-80FA3F6171F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760DB6E-5EF5-4E62-BD65-1CEE06E1741B}" type="pres">
      <dgm:prSet presAssocID="{D9D7CDC3-5E5B-43EA-AC3B-50BD7327936C}" presName="vertOne" presStyleCnt="0"/>
      <dgm:spPr/>
    </dgm:pt>
    <dgm:pt modelId="{BD360DC8-1507-4654-B50F-1F65A073101B}" type="pres">
      <dgm:prSet presAssocID="{D9D7CDC3-5E5B-43EA-AC3B-50BD7327936C}" presName="txOne" presStyleLbl="node0" presStyleIdx="0" presStyleCnt="2" custScaleX="44668" custScaleY="30160" custLinFactNeighborX="-1818" custLinFactNeighborY="-60469">
        <dgm:presLayoutVars>
          <dgm:chPref val="3"/>
        </dgm:presLayoutVars>
      </dgm:prSet>
      <dgm:spPr/>
    </dgm:pt>
    <dgm:pt modelId="{30F44EE9-AF6E-435E-BC7E-ACE398AA181D}" type="pres">
      <dgm:prSet presAssocID="{D9D7CDC3-5E5B-43EA-AC3B-50BD7327936C}" presName="parTransOne" presStyleCnt="0"/>
      <dgm:spPr/>
    </dgm:pt>
    <dgm:pt modelId="{2C43DD83-8AA1-4CD5-9F96-CBC9161BF178}" type="pres">
      <dgm:prSet presAssocID="{D9D7CDC3-5E5B-43EA-AC3B-50BD7327936C}" presName="horzOne" presStyleCnt="0"/>
      <dgm:spPr/>
    </dgm:pt>
    <dgm:pt modelId="{FBA58B9A-B841-4692-B2C9-E84078E45557}" type="pres">
      <dgm:prSet presAssocID="{E6A40BE8-7A37-4C7A-81EF-B10C2EAF0616}" presName="vertTwo" presStyleCnt="0"/>
      <dgm:spPr/>
    </dgm:pt>
    <dgm:pt modelId="{EBB4095B-0E44-428F-B075-81E2F5A1CA1B}" type="pres">
      <dgm:prSet presAssocID="{E6A40BE8-7A37-4C7A-81EF-B10C2EAF0616}" presName="txTwo" presStyleLbl="node2" presStyleIdx="0" presStyleCnt="1" custFlipHor="1" custScaleX="10724" custScaleY="79895" custLinFactX="-11362" custLinFactNeighborX="-100000" custLinFactNeighborY="-8676">
        <dgm:presLayoutVars>
          <dgm:chPref val="3"/>
        </dgm:presLayoutVars>
      </dgm:prSet>
      <dgm:spPr/>
    </dgm:pt>
    <dgm:pt modelId="{1146CEC7-6981-4EC0-B4D1-BCC8FD155DC8}" type="pres">
      <dgm:prSet presAssocID="{E6A40BE8-7A37-4C7A-81EF-B10C2EAF0616}" presName="horzTwo" presStyleCnt="0"/>
      <dgm:spPr/>
    </dgm:pt>
    <dgm:pt modelId="{2E5B5FCF-A657-49F0-BFA8-EAF5B82B64A7}" type="pres">
      <dgm:prSet presAssocID="{6A4F2061-D93E-44CB-8780-A25EE220A5D7}" presName="sibSpaceOne" presStyleCnt="0"/>
      <dgm:spPr/>
    </dgm:pt>
    <dgm:pt modelId="{7D9212AB-E26C-4236-80E3-7526F79057FA}" type="pres">
      <dgm:prSet presAssocID="{40E01862-96D6-4685-A8C5-25B185C661C6}" presName="vertOne" presStyleCnt="0"/>
      <dgm:spPr/>
    </dgm:pt>
    <dgm:pt modelId="{5E65B866-4310-48B8-B9EE-77571F2F22C0}" type="pres">
      <dgm:prSet presAssocID="{40E01862-96D6-4685-A8C5-25B185C661C6}" presName="txOne" presStyleLbl="node0" presStyleIdx="1" presStyleCnt="2" custFlipHor="1" custScaleX="10478" custScaleY="71467" custLinFactNeighborX="-24127" custLinFactNeighborY="35919">
        <dgm:presLayoutVars>
          <dgm:chPref val="3"/>
        </dgm:presLayoutVars>
      </dgm:prSet>
      <dgm:spPr/>
    </dgm:pt>
    <dgm:pt modelId="{364CEEB6-1972-43D3-ACAA-5770B2A8A9A2}" type="pres">
      <dgm:prSet presAssocID="{40E01862-96D6-4685-A8C5-25B185C661C6}" presName="horzOne" presStyleCnt="0"/>
      <dgm:spPr/>
    </dgm:pt>
  </dgm:ptLst>
  <dgm:cxnLst>
    <dgm:cxn modelId="{4F65E803-58E8-4654-8B40-8ED861B7B765}" type="presOf" srcId="{C4FA74A5-5764-4A31-9B80-80FA3F6171F6}" destId="{F016B608-478B-4B11-A0C9-F1D6F6C534CC}" srcOrd="0" destOrd="0" presId="urn:microsoft.com/office/officeart/2005/8/layout/hierarchy4"/>
    <dgm:cxn modelId="{620F7F13-AC08-4EC1-9E07-0AA4B4CBE1CB}" type="presOf" srcId="{40E01862-96D6-4685-A8C5-25B185C661C6}" destId="{5E65B866-4310-48B8-B9EE-77571F2F22C0}" srcOrd="0" destOrd="0" presId="urn:microsoft.com/office/officeart/2005/8/layout/hierarchy4"/>
    <dgm:cxn modelId="{EB057218-A4C2-4F35-BD4F-C1BA4839A69F}" type="presOf" srcId="{E6A40BE8-7A37-4C7A-81EF-B10C2EAF0616}" destId="{EBB4095B-0E44-428F-B075-81E2F5A1CA1B}" srcOrd="0" destOrd="0" presId="urn:microsoft.com/office/officeart/2005/8/layout/hierarchy4"/>
    <dgm:cxn modelId="{B2BFBD57-A2B4-42E5-9CE3-9442AC8CC500}" type="presOf" srcId="{D9D7CDC3-5E5B-43EA-AC3B-50BD7327936C}" destId="{BD360DC8-1507-4654-B50F-1F65A073101B}" srcOrd="0" destOrd="0" presId="urn:microsoft.com/office/officeart/2005/8/layout/hierarchy4"/>
    <dgm:cxn modelId="{FDE9CC8F-1090-47C7-8216-853B2A31A492}" srcId="{C4FA74A5-5764-4A31-9B80-80FA3F6171F6}" destId="{40E01862-96D6-4685-A8C5-25B185C661C6}" srcOrd="1" destOrd="0" parTransId="{A1201563-E205-4493-AF2E-2761CAA7CF78}" sibTransId="{0BDD249B-9D0A-4F00-82A6-932018C646FD}"/>
    <dgm:cxn modelId="{1483FD92-C826-4B26-AAE7-630E5B373816}" srcId="{C4FA74A5-5764-4A31-9B80-80FA3F6171F6}" destId="{D9D7CDC3-5E5B-43EA-AC3B-50BD7327936C}" srcOrd="0" destOrd="0" parTransId="{5A5EF7B4-4E91-4427-ACFF-ED0EE9976381}" sibTransId="{6A4F2061-D93E-44CB-8780-A25EE220A5D7}"/>
    <dgm:cxn modelId="{513D1FEE-7832-432F-935B-B38CD977DC98}" srcId="{D9D7CDC3-5E5B-43EA-AC3B-50BD7327936C}" destId="{E6A40BE8-7A37-4C7A-81EF-B10C2EAF0616}" srcOrd="0" destOrd="0" parTransId="{6E47C38C-60B7-4BD1-9AD5-F327F31A22D7}" sibTransId="{6A332E1F-4F10-4BAC-A3BA-39A874C6BDA2}"/>
    <dgm:cxn modelId="{248215E9-8E4F-4391-A0A5-513178A41E94}" type="presParOf" srcId="{F016B608-478B-4B11-A0C9-F1D6F6C534CC}" destId="{2760DB6E-5EF5-4E62-BD65-1CEE06E1741B}" srcOrd="0" destOrd="0" presId="urn:microsoft.com/office/officeart/2005/8/layout/hierarchy4"/>
    <dgm:cxn modelId="{04881879-054C-446A-B19C-3A0A718555C8}" type="presParOf" srcId="{2760DB6E-5EF5-4E62-BD65-1CEE06E1741B}" destId="{BD360DC8-1507-4654-B50F-1F65A073101B}" srcOrd="0" destOrd="0" presId="urn:microsoft.com/office/officeart/2005/8/layout/hierarchy4"/>
    <dgm:cxn modelId="{28ADC3B3-936D-455E-8CCB-D89338E2366B}" type="presParOf" srcId="{2760DB6E-5EF5-4E62-BD65-1CEE06E1741B}" destId="{30F44EE9-AF6E-435E-BC7E-ACE398AA181D}" srcOrd="1" destOrd="0" presId="urn:microsoft.com/office/officeart/2005/8/layout/hierarchy4"/>
    <dgm:cxn modelId="{B53A33EE-2084-4EAC-9AC1-3D85EEE4FF82}" type="presParOf" srcId="{2760DB6E-5EF5-4E62-BD65-1CEE06E1741B}" destId="{2C43DD83-8AA1-4CD5-9F96-CBC9161BF178}" srcOrd="2" destOrd="0" presId="urn:microsoft.com/office/officeart/2005/8/layout/hierarchy4"/>
    <dgm:cxn modelId="{4EB5AC4F-B7E1-41E5-9335-1F8C2D800CD2}" type="presParOf" srcId="{2C43DD83-8AA1-4CD5-9F96-CBC9161BF178}" destId="{FBA58B9A-B841-4692-B2C9-E84078E45557}" srcOrd="0" destOrd="0" presId="urn:microsoft.com/office/officeart/2005/8/layout/hierarchy4"/>
    <dgm:cxn modelId="{15E03A70-04B3-42A8-9A6B-45E936CE1CE3}" type="presParOf" srcId="{FBA58B9A-B841-4692-B2C9-E84078E45557}" destId="{EBB4095B-0E44-428F-B075-81E2F5A1CA1B}" srcOrd="0" destOrd="0" presId="urn:microsoft.com/office/officeart/2005/8/layout/hierarchy4"/>
    <dgm:cxn modelId="{2F7AF6AB-259D-408F-AC2E-44E41B270FA8}" type="presParOf" srcId="{FBA58B9A-B841-4692-B2C9-E84078E45557}" destId="{1146CEC7-6981-4EC0-B4D1-BCC8FD155DC8}" srcOrd="1" destOrd="0" presId="urn:microsoft.com/office/officeart/2005/8/layout/hierarchy4"/>
    <dgm:cxn modelId="{5E4A7F10-68ED-4526-BCC6-F1138291D633}" type="presParOf" srcId="{F016B608-478B-4B11-A0C9-F1D6F6C534CC}" destId="{2E5B5FCF-A657-49F0-BFA8-EAF5B82B64A7}" srcOrd="1" destOrd="0" presId="urn:microsoft.com/office/officeart/2005/8/layout/hierarchy4"/>
    <dgm:cxn modelId="{B076F6D2-E202-4635-9564-566DB03091FB}" type="presParOf" srcId="{F016B608-478B-4B11-A0C9-F1D6F6C534CC}" destId="{7D9212AB-E26C-4236-80E3-7526F79057FA}" srcOrd="2" destOrd="0" presId="urn:microsoft.com/office/officeart/2005/8/layout/hierarchy4"/>
    <dgm:cxn modelId="{760B7187-A116-4C18-8BD4-8422EC985229}" type="presParOf" srcId="{7D9212AB-E26C-4236-80E3-7526F79057FA}" destId="{5E65B866-4310-48B8-B9EE-77571F2F22C0}" srcOrd="0" destOrd="0" presId="urn:microsoft.com/office/officeart/2005/8/layout/hierarchy4"/>
    <dgm:cxn modelId="{4C0E9489-AABA-41C2-AF20-5824DB2BBCB6}" type="presParOf" srcId="{7D9212AB-E26C-4236-80E3-7526F79057FA}" destId="{364CEEB6-1972-43D3-ACAA-5770B2A8A9A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02DB0-D8A6-4479-B902-E7C1A30E35B0}">
      <dsp:nvSpPr>
        <dsp:cNvPr id="0" name=""/>
        <dsp:cNvSpPr/>
      </dsp:nvSpPr>
      <dsp:spPr>
        <a:xfrm rot="5400000">
          <a:off x="947348" y="1367003"/>
          <a:ext cx="83656" cy="680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5A2E2A-596E-41FB-B853-4C66B9D47FA4}">
      <dsp:nvSpPr>
        <dsp:cNvPr id="0" name=""/>
        <dsp:cNvSpPr/>
      </dsp:nvSpPr>
      <dsp:spPr>
        <a:xfrm>
          <a:off x="375314" y="110398"/>
          <a:ext cx="3936450" cy="709386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BEVORDEREN ACTIEF OUDER WORDEN OP WERK</a:t>
          </a:r>
        </a:p>
      </dsp:txBody>
      <dsp:txXfrm>
        <a:off x="409950" y="145034"/>
        <a:ext cx="3867178" cy="640114"/>
      </dsp:txXfrm>
    </dsp:sp>
    <dsp:sp modelId="{7AB87BA4-6A0B-4AAC-8072-5B0AC8EBDDC6}">
      <dsp:nvSpPr>
        <dsp:cNvPr id="0" name=""/>
        <dsp:cNvSpPr/>
      </dsp:nvSpPr>
      <dsp:spPr>
        <a:xfrm>
          <a:off x="2074136" y="1496608"/>
          <a:ext cx="144926" cy="11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ADA9C-1044-4323-A99C-6D728B9B4CE4}">
      <dsp:nvSpPr>
        <dsp:cNvPr id="0" name=""/>
        <dsp:cNvSpPr/>
      </dsp:nvSpPr>
      <dsp:spPr>
        <a:xfrm rot="5400000">
          <a:off x="3555522" y="2058163"/>
          <a:ext cx="109389" cy="8928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>
            <a:alpha val="5000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C31125-9900-4A18-B888-B5F1B156E22A}">
      <dsp:nvSpPr>
        <dsp:cNvPr id="0" name=""/>
        <dsp:cNvSpPr/>
      </dsp:nvSpPr>
      <dsp:spPr>
        <a:xfrm>
          <a:off x="364234" y="1248040"/>
          <a:ext cx="3831565" cy="363285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LEEFTIJDSBEWUST BELEID</a:t>
          </a:r>
        </a:p>
      </dsp:txBody>
      <dsp:txXfrm>
        <a:off x="381971" y="1265777"/>
        <a:ext cx="3796091" cy="327811"/>
      </dsp:txXfrm>
    </dsp:sp>
    <dsp:sp modelId="{5366F335-A9D1-4D65-B506-C8691CA5A6C2}">
      <dsp:nvSpPr>
        <dsp:cNvPr id="0" name=""/>
        <dsp:cNvSpPr/>
      </dsp:nvSpPr>
      <dsp:spPr>
        <a:xfrm>
          <a:off x="3911190" y="1931844"/>
          <a:ext cx="144926" cy="1127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6C6AA6-D337-4519-8452-3E3461DFDABD}">
      <dsp:nvSpPr>
        <dsp:cNvPr id="0" name=""/>
        <dsp:cNvSpPr/>
      </dsp:nvSpPr>
      <dsp:spPr>
        <a:xfrm>
          <a:off x="242870" y="3062726"/>
          <a:ext cx="3985314" cy="670815"/>
        </a:xfrm>
        <a:prstGeom prst="roundRect">
          <a:avLst>
            <a:gd name="adj" fmla="val 1667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BEVORDEREN WERKBAARHEID</a:t>
          </a:r>
        </a:p>
      </dsp:txBody>
      <dsp:txXfrm>
        <a:off x="275622" y="3095478"/>
        <a:ext cx="3919810" cy="6053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60DC8-1507-4654-B50F-1F65A073101B}">
      <dsp:nvSpPr>
        <dsp:cNvPr id="0" name=""/>
        <dsp:cNvSpPr/>
      </dsp:nvSpPr>
      <dsp:spPr>
        <a:xfrm>
          <a:off x="958455" y="0"/>
          <a:ext cx="3492635" cy="92216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PIJLERS CAMPAGNE</a:t>
          </a:r>
        </a:p>
      </dsp:txBody>
      <dsp:txXfrm>
        <a:off x="985464" y="27009"/>
        <a:ext cx="3438617" cy="868146"/>
      </dsp:txXfrm>
    </dsp:sp>
    <dsp:sp modelId="{EBB4095B-0E44-428F-B075-81E2F5A1CA1B}">
      <dsp:nvSpPr>
        <dsp:cNvPr id="0" name=""/>
        <dsp:cNvSpPr/>
      </dsp:nvSpPr>
      <dsp:spPr>
        <a:xfrm flipH="1">
          <a:off x="0" y="1017817"/>
          <a:ext cx="838520" cy="2442848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PREVENTIEVE AANPAK</a:t>
          </a:r>
        </a:p>
      </dsp:txBody>
      <dsp:txXfrm>
        <a:off x="24559" y="1042376"/>
        <a:ext cx="789402" cy="2393730"/>
      </dsp:txXfrm>
    </dsp:sp>
    <dsp:sp modelId="{5E65B866-4310-48B8-B9EE-77571F2F22C0}">
      <dsp:nvSpPr>
        <dsp:cNvPr id="0" name=""/>
        <dsp:cNvSpPr/>
      </dsp:nvSpPr>
      <dsp:spPr>
        <a:xfrm flipH="1">
          <a:off x="4020337" y="1099636"/>
          <a:ext cx="819285" cy="2185156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REACTIEVE AANPAK</a:t>
          </a:r>
        </a:p>
      </dsp:txBody>
      <dsp:txXfrm>
        <a:off x="4044333" y="1123632"/>
        <a:ext cx="771293" cy="213716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6F2F1-5DFF-4B90-81F0-046274CC2D9F}">
      <dsp:nvSpPr>
        <dsp:cNvPr id="0" name=""/>
        <dsp:cNvSpPr/>
      </dsp:nvSpPr>
      <dsp:spPr>
        <a:xfrm>
          <a:off x="3935433" y="2188989"/>
          <a:ext cx="4191889" cy="14369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45720" rIns="45720" bIns="45720" numCol="1" spcCol="1270" anchor="t" anchorCtr="0">
          <a:noAutofit/>
        </a:bodyPr>
        <a:lstStyle/>
        <a:p>
          <a:pPr marL="114300" lvl="1" indent="-114300" algn="r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Kader		(leeftijdsbewust) beleid</a:t>
          </a:r>
        </a:p>
        <a:p>
          <a:pPr marL="114300" lvl="1" indent="-114300" algn="r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Overleg politieke beslissingen</a:t>
          </a:r>
        </a:p>
        <a:p>
          <a:pPr marL="114300" lvl="1" indent="-114300" algn="r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Aanpak negatief beeld ouderen</a:t>
          </a:r>
        </a:p>
      </dsp:txBody>
      <dsp:txXfrm>
        <a:off x="5224565" y="2579787"/>
        <a:ext cx="2871192" cy="1014568"/>
      </dsp:txXfrm>
    </dsp:sp>
    <dsp:sp modelId="{E0EDFC01-A54A-4CE1-9ED9-8F857AADC568}">
      <dsp:nvSpPr>
        <dsp:cNvPr id="0" name=""/>
        <dsp:cNvSpPr/>
      </dsp:nvSpPr>
      <dsp:spPr>
        <a:xfrm>
          <a:off x="0" y="2044976"/>
          <a:ext cx="3915357" cy="18372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Adviserende en               ondersteunende rol 	 uitwerking (leeftijdsbewust) beleid (preventief/</a:t>
          </a:r>
          <a:r>
            <a:rPr lang="nl-BE" sz="12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re-actief</a:t>
          </a: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)</a:t>
          </a:r>
        </a:p>
      </dsp:txBody>
      <dsp:txXfrm>
        <a:off x="40359" y="2544655"/>
        <a:ext cx="2660032" cy="1297241"/>
      </dsp:txXfrm>
    </dsp:sp>
    <dsp:sp modelId="{89362188-8642-4B03-B8D0-90DFBE45EE12}">
      <dsp:nvSpPr>
        <dsp:cNvPr id="0" name=""/>
        <dsp:cNvSpPr/>
      </dsp:nvSpPr>
      <dsp:spPr>
        <a:xfrm>
          <a:off x="3931148" y="6199"/>
          <a:ext cx="4196174" cy="17194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45720" rIns="45720" bIns="45720" numCol="1" spcCol="1270" anchor="t" anchorCtr="0">
          <a:noAutofit/>
        </a:bodyPr>
        <a:lstStyle/>
        <a:p>
          <a:pPr marL="114300" lvl="1" indent="-114300" algn="r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(leeftijdsbewust) beleid 	plannen/uitvoeren/ meten/bijsturen</a:t>
          </a:r>
        </a:p>
      </dsp:txBody>
      <dsp:txXfrm>
        <a:off x="5227771" y="43970"/>
        <a:ext cx="2861780" cy="1214042"/>
      </dsp:txXfrm>
    </dsp:sp>
    <dsp:sp modelId="{5A8C621C-26B8-4A77-903E-C6CCFD0228C9}">
      <dsp:nvSpPr>
        <dsp:cNvPr id="0" name=""/>
        <dsp:cNvSpPr/>
      </dsp:nvSpPr>
      <dsp:spPr>
        <a:xfrm>
          <a:off x="0" y="8462"/>
          <a:ext cx="3922906" cy="19489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Investeren   gezondheidsgedrag en positieve perceptie werk</a:t>
          </a:r>
        </a:p>
        <a:p>
          <a:pPr marL="114300" lvl="1" indent="-114300" algn="l" defTabSz="5334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12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Openstellen/bijdragen (leeftijdsbewust) 	            beleid</a:t>
          </a:r>
        </a:p>
      </dsp:txBody>
      <dsp:txXfrm>
        <a:off x="42812" y="51274"/>
        <a:ext cx="2660410" cy="1376070"/>
      </dsp:txXfrm>
    </dsp:sp>
    <dsp:sp modelId="{052065F6-12CB-4E03-8876-73DA4E02C3C2}">
      <dsp:nvSpPr>
        <dsp:cNvPr id="0" name=""/>
        <dsp:cNvSpPr/>
      </dsp:nvSpPr>
      <dsp:spPr>
        <a:xfrm>
          <a:off x="1899383" y="172775"/>
          <a:ext cx="2160004" cy="1799997"/>
        </a:xfrm>
        <a:prstGeom prst="pieWedg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WERKNEMER</a:t>
          </a:r>
          <a:r>
            <a:rPr lang="nl-BE" sz="12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</a:t>
          </a:r>
        </a:p>
      </dsp:txBody>
      <dsp:txXfrm>
        <a:off x="2532034" y="699982"/>
        <a:ext cx="1527353" cy="1272790"/>
      </dsp:txXfrm>
    </dsp:sp>
    <dsp:sp modelId="{51D96DF0-BA44-428C-BF20-7F203856C02E}">
      <dsp:nvSpPr>
        <dsp:cNvPr id="0" name=""/>
        <dsp:cNvSpPr/>
      </dsp:nvSpPr>
      <dsp:spPr>
        <a:xfrm rot="5400000">
          <a:off x="4257941" y="-51647"/>
          <a:ext cx="1810247" cy="2238980"/>
        </a:xfrm>
        <a:prstGeom prst="pieWedg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WERKGEVER</a:t>
          </a:r>
        </a:p>
      </dsp:txBody>
      <dsp:txXfrm rot="-5400000">
        <a:off x="4043575" y="692929"/>
        <a:ext cx="1583198" cy="1280038"/>
      </dsp:txXfrm>
    </dsp:sp>
    <dsp:sp modelId="{51EA93E9-607A-4AE8-B140-9AF921050164}">
      <dsp:nvSpPr>
        <dsp:cNvPr id="0" name=""/>
        <dsp:cNvSpPr/>
      </dsp:nvSpPr>
      <dsp:spPr>
        <a:xfrm rot="10800000">
          <a:off x="4066196" y="1947078"/>
          <a:ext cx="2225431" cy="1928254"/>
        </a:xfrm>
        <a:prstGeom prst="pieWedg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MAATSCHAPPIJ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EN 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POLITIEK</a:t>
          </a:r>
        </a:p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NIVEAU</a:t>
          </a:r>
        </a:p>
      </dsp:txBody>
      <dsp:txXfrm rot="10800000">
        <a:off x="4066196" y="1947078"/>
        <a:ext cx="1573617" cy="1363481"/>
      </dsp:txXfrm>
    </dsp:sp>
    <dsp:sp modelId="{A6AA7669-24DA-4B47-AE4A-B6497206D014}">
      <dsp:nvSpPr>
        <dsp:cNvPr id="0" name=""/>
        <dsp:cNvSpPr/>
      </dsp:nvSpPr>
      <dsp:spPr>
        <a:xfrm rot="16200000">
          <a:off x="2014320" y="1861732"/>
          <a:ext cx="1933817" cy="2156301"/>
        </a:xfrm>
        <a:prstGeom prst="pieWedg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2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PREVENTIE- DIENSTEN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200" b="1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BEDRIJFSARTS</a:t>
          </a:r>
        </a:p>
      </dsp:txBody>
      <dsp:txXfrm rot="5400000">
        <a:off x="2534644" y="1972974"/>
        <a:ext cx="1524735" cy="1367415"/>
      </dsp:txXfrm>
    </dsp:sp>
    <dsp:sp modelId="{EDD36801-B74F-4DE4-B4E8-2593CCF8A1BD}">
      <dsp:nvSpPr>
        <dsp:cNvPr id="0" name=""/>
        <dsp:cNvSpPr/>
      </dsp:nvSpPr>
      <dsp:spPr>
        <a:xfrm>
          <a:off x="3756313" y="1564150"/>
          <a:ext cx="605946" cy="526910"/>
        </a:xfrm>
        <a:prstGeom prst="circularArrow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BCA18F-FC5A-498C-8C54-0A4F8FE2677F}">
      <dsp:nvSpPr>
        <dsp:cNvPr id="0" name=""/>
        <dsp:cNvSpPr/>
      </dsp:nvSpPr>
      <dsp:spPr>
        <a:xfrm rot="10800000">
          <a:off x="3742224" y="1756944"/>
          <a:ext cx="605946" cy="526910"/>
        </a:xfrm>
        <a:prstGeom prst="circularArrow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B21B76-D915-4C93-9045-319C73B60F98}">
      <dsp:nvSpPr>
        <dsp:cNvPr id="0" name=""/>
        <dsp:cNvSpPr/>
      </dsp:nvSpPr>
      <dsp:spPr>
        <a:xfrm>
          <a:off x="1765286" y="23152"/>
          <a:ext cx="2339169" cy="487069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400" b="0" kern="1200" baseline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samenwerking</a:t>
          </a:r>
        </a:p>
      </dsp:txBody>
      <dsp:txXfrm>
        <a:off x="2077175" y="108389"/>
        <a:ext cx="1715391" cy="219181"/>
      </dsp:txXfrm>
    </dsp:sp>
    <dsp:sp modelId="{7DCEA5CD-888F-4DED-9E90-C2EE23D7E90D}">
      <dsp:nvSpPr>
        <dsp:cNvPr id="0" name=""/>
        <dsp:cNvSpPr/>
      </dsp:nvSpPr>
      <dsp:spPr>
        <a:xfrm>
          <a:off x="2966076" y="331038"/>
          <a:ext cx="3040798" cy="487069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400" b="0" kern="1200" baseline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rechtvaardigheid</a:t>
          </a:r>
        </a:p>
      </dsp:txBody>
      <dsp:txXfrm>
        <a:off x="3896054" y="456864"/>
        <a:ext cx="1824478" cy="267888"/>
      </dsp:txXfrm>
    </dsp:sp>
    <dsp:sp modelId="{E35C0C72-18C0-422F-88A1-E8610EDB36AB}">
      <dsp:nvSpPr>
        <dsp:cNvPr id="0" name=""/>
        <dsp:cNvSpPr/>
      </dsp:nvSpPr>
      <dsp:spPr>
        <a:xfrm>
          <a:off x="1025745" y="351500"/>
          <a:ext cx="2557021" cy="487069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alpha val="5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alpha val="5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400" b="0" kern="1200" baseline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vertrouwen</a:t>
          </a:r>
        </a:p>
      </dsp:txBody>
      <dsp:txXfrm>
        <a:off x="1266531" y="477326"/>
        <a:ext cx="1534212" cy="267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FFBC8-789D-4C34-AE86-8F5A6B6E2CA8}">
      <dsp:nvSpPr>
        <dsp:cNvPr id="0" name=""/>
        <dsp:cNvSpPr/>
      </dsp:nvSpPr>
      <dsp:spPr>
        <a:xfrm rot="5400000">
          <a:off x="2667957" y="-1882541"/>
          <a:ext cx="4412845" cy="8177927"/>
        </a:xfrm>
        <a:prstGeom prst="round2Same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rgbClr val="F2970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Perceptie over OW 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    					eerder negatief begrip / discussie leeftijdsaspect</a:t>
          </a:r>
        </a:p>
        <a:p>
          <a:pPr marL="1200150" lvl="3" indent="-28575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Char char="•"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Veranderingen functionele capaciteit	 																																												</a:t>
          </a:r>
        </a:p>
        <a:p>
          <a:pPr marL="1200150" lvl="3" indent="-28575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Char char="•"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Jongere generaties mentaliteit / omgang</a:t>
          </a:r>
        </a:p>
      </dsp:txBody>
      <dsp:txXfrm rot="-5400000">
        <a:off x="785417" y="215416"/>
        <a:ext cx="7962510" cy="3982011"/>
      </dsp:txXfrm>
    </dsp:sp>
    <dsp:sp modelId="{5F1CB48F-1467-43C2-8D95-A5FD3D3E6198}">
      <dsp:nvSpPr>
        <dsp:cNvPr id="0" name=""/>
        <dsp:cNvSpPr/>
      </dsp:nvSpPr>
      <dsp:spPr>
        <a:xfrm>
          <a:off x="981379" y="281495"/>
          <a:ext cx="784809" cy="3960004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chilly" dir="t"/>
        </a:scene3d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vert270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nl-BE" sz="2000" b="1" kern="1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Perceptie ouder worden</a:t>
          </a:r>
        </a:p>
      </dsp:txBody>
      <dsp:txXfrm>
        <a:off x="1019690" y="319806"/>
        <a:ext cx="708187" cy="38833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FFBC8-789D-4C34-AE86-8F5A6B6E2CA8}">
      <dsp:nvSpPr>
        <dsp:cNvPr id="0" name=""/>
        <dsp:cNvSpPr/>
      </dsp:nvSpPr>
      <dsp:spPr>
        <a:xfrm rot="5400000">
          <a:off x="2711521" y="-1903536"/>
          <a:ext cx="4277421" cy="8084494"/>
        </a:xfrm>
        <a:prstGeom prst="round2Same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Evolutie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werkcontext</a:t>
          </a: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Persoonlijke/externe factoren impact loopbaan</a:t>
          </a: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Inschatting eigen werkbaarheid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eerder goed                            bereid /lukken ?</a:t>
          </a: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Factoren eigen werkbaarheid bepalen</a:t>
          </a:r>
          <a:r>
            <a:rPr kumimoji="0" lang="nl-BE" sz="1800" b="1" kern="1200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			</a:t>
          </a: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807985" y="208806"/>
        <a:ext cx="7875688" cy="3859809"/>
      </dsp:txXfrm>
    </dsp:sp>
    <dsp:sp modelId="{5F1CB48F-1467-43C2-8D95-A5FD3D3E6198}">
      <dsp:nvSpPr>
        <dsp:cNvPr id="0" name=""/>
        <dsp:cNvSpPr/>
      </dsp:nvSpPr>
      <dsp:spPr>
        <a:xfrm>
          <a:off x="866931" y="156833"/>
          <a:ext cx="806966" cy="409898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chilly" dir="t"/>
        </a:scene3d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vert270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b="1" kern="1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Werkbaarheid OW</a:t>
          </a:r>
        </a:p>
      </dsp:txBody>
      <dsp:txXfrm>
        <a:off x="906324" y="196226"/>
        <a:ext cx="728180" cy="40201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FFBC8-789D-4C34-AE86-8F5A6B6E2CA8}">
      <dsp:nvSpPr>
        <dsp:cNvPr id="0" name=""/>
        <dsp:cNvSpPr/>
      </dsp:nvSpPr>
      <dsp:spPr>
        <a:xfrm rot="5400000">
          <a:off x="2829748" y="-1986361"/>
          <a:ext cx="4029424" cy="8002146"/>
        </a:xfrm>
        <a:prstGeom prst="round2Same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/>
          <a:lightRig rig="chilly" dir="t"/>
        </a:scene3d>
        <a:sp3d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Verdeelde perceptie huidige situatie bedrijf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omgang OW / concrete voorstellen</a:t>
          </a: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</a:t>
          </a:r>
          <a:r>
            <a:rPr kumimoji="0"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Concrete voorstellen door OW</a:t>
          </a:r>
          <a:r>
            <a:rPr kumimoji="0"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											</a:t>
          </a: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914400" lvl="3" indent="0" algn="l" defTabSz="800100" rtl="0" eaLnBrk="1" latinLnBrk="0" hangingPunct="1">
            <a:lnSpc>
              <a:spcPct val="150000"/>
            </a:lnSpc>
            <a:spcBef>
              <a:spcPct val="0"/>
            </a:spcBef>
            <a:spcAft>
              <a:spcPct val="15000"/>
            </a:spcAft>
            <a:buClr>
              <a:srgbClr val="996633"/>
            </a:buClr>
            <a:buSzPct val="100000"/>
            <a:buFont typeface="Arial" panose="020B0604020202020204" pitchFamily="34" charset="0"/>
            <a:buNone/>
          </a:pPr>
          <a:endParaRPr kumimoji="0" lang="nl-BE" sz="1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843387" y="196700"/>
        <a:ext cx="7805446" cy="3636024"/>
      </dsp:txXfrm>
    </dsp:sp>
    <dsp:sp modelId="{5F1CB48F-1467-43C2-8D95-A5FD3D3E6198}">
      <dsp:nvSpPr>
        <dsp:cNvPr id="0" name=""/>
        <dsp:cNvSpPr/>
      </dsp:nvSpPr>
      <dsp:spPr>
        <a:xfrm>
          <a:off x="1038780" y="45977"/>
          <a:ext cx="837383" cy="395999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  <a:scene3d>
          <a:camera prst="orthographicFront"/>
          <a:lightRig rig="chilly" dir="t"/>
        </a:scene3d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vert270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b="1" kern="1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Aanpak werkbaarheid OW</a:t>
          </a:r>
        </a:p>
      </dsp:txBody>
      <dsp:txXfrm>
        <a:off x="1079658" y="86855"/>
        <a:ext cx="755627" cy="38782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7C7B3E-E308-41FB-A837-F14D3A2DC4E8}">
      <dsp:nvSpPr>
        <dsp:cNvPr id="0" name=""/>
        <dsp:cNvSpPr/>
      </dsp:nvSpPr>
      <dsp:spPr>
        <a:xfrm>
          <a:off x="155857" y="0"/>
          <a:ext cx="5628334" cy="971550"/>
        </a:xfrm>
        <a:prstGeom prst="leftRightRibbon">
          <a:avLst/>
        </a:prstGeom>
        <a:solidFill>
          <a:schemeClr val="lt1"/>
        </a:solidFill>
        <a:ln w="25400" cap="flat" cmpd="sng" algn="ctr">
          <a:solidFill>
            <a:srgbClr val="F29704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</dsp:sp>
    <dsp:sp modelId="{DEABBCC1-2005-43DA-86D3-8C9CC5834A0D}">
      <dsp:nvSpPr>
        <dsp:cNvPr id="0" name=""/>
        <dsp:cNvSpPr/>
      </dsp:nvSpPr>
      <dsp:spPr>
        <a:xfrm>
          <a:off x="390713" y="168840"/>
          <a:ext cx="2482935" cy="47605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2672" rIns="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WERK</a:t>
          </a:r>
          <a:endParaRPr lang="nl-BE" sz="800" b="1" kern="1200" dirty="0">
            <a:solidFill>
              <a:schemeClr val="tx1"/>
            </a:solidFill>
            <a:effectLst/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90713" y="168840"/>
        <a:ext cx="2482935" cy="476059"/>
      </dsp:txXfrm>
    </dsp:sp>
    <dsp:sp modelId="{5E20AAE9-7059-4007-9A42-8DB7659191A2}">
      <dsp:nvSpPr>
        <dsp:cNvPr id="0" name=""/>
        <dsp:cNvSpPr/>
      </dsp:nvSpPr>
      <dsp:spPr>
        <a:xfrm>
          <a:off x="3975556" y="288031"/>
          <a:ext cx="1834693" cy="47605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42672" rIns="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b="1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		      		                                 </a:t>
          </a:r>
          <a:r>
            <a:rPr lang="nl-BE" sz="1200" b="1" kern="1200" cap="none" spc="0" dirty="0">
              <a:ln w="0"/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PENSIOEN</a:t>
          </a:r>
          <a:endParaRPr lang="nl-BE" sz="1200" b="1" kern="1200" dirty="0">
            <a:solidFill>
              <a:schemeClr val="tx1"/>
            </a:solidFill>
            <a:effectLst/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975556" y="288031"/>
        <a:ext cx="1834693" cy="4760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60DC8-1507-4654-B50F-1F65A073101B}">
      <dsp:nvSpPr>
        <dsp:cNvPr id="0" name=""/>
        <dsp:cNvSpPr/>
      </dsp:nvSpPr>
      <dsp:spPr>
        <a:xfrm>
          <a:off x="866797" y="0"/>
          <a:ext cx="5799565" cy="665980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0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LEEFTIJDSBEWUST BELEID</a:t>
          </a:r>
        </a:p>
      </dsp:txBody>
      <dsp:txXfrm>
        <a:off x="886303" y="19506"/>
        <a:ext cx="5760553" cy="626968"/>
      </dsp:txXfrm>
    </dsp:sp>
    <dsp:sp modelId="{EBB4095B-0E44-428F-B075-81E2F5A1CA1B}">
      <dsp:nvSpPr>
        <dsp:cNvPr id="0" name=""/>
        <dsp:cNvSpPr/>
      </dsp:nvSpPr>
      <dsp:spPr>
        <a:xfrm>
          <a:off x="218754" y="892406"/>
          <a:ext cx="3221809" cy="701469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8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ORGANISATIENIVEAU	</a:t>
          </a:r>
        </a:p>
      </dsp:txBody>
      <dsp:txXfrm>
        <a:off x="239299" y="912951"/>
        <a:ext cx="3180719" cy="660379"/>
      </dsp:txXfrm>
    </dsp:sp>
    <dsp:sp modelId="{F165AD4A-854A-41B6-8D33-1F30A081DE32}">
      <dsp:nvSpPr>
        <dsp:cNvPr id="0" name=""/>
        <dsp:cNvSpPr/>
      </dsp:nvSpPr>
      <dsp:spPr>
        <a:xfrm>
          <a:off x="6004" y="1852203"/>
          <a:ext cx="1718836" cy="109827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0" kern="1200" dirty="0" err="1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Mentaliteits-wijziging</a:t>
          </a:r>
          <a:endParaRPr lang="nl-BE" sz="1800" b="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8171" y="1884370"/>
        <a:ext cx="1654502" cy="1033941"/>
      </dsp:txXfrm>
    </dsp:sp>
    <dsp:sp modelId="{D955B055-77EC-46A8-A588-D67352654BC0}">
      <dsp:nvSpPr>
        <dsp:cNvPr id="0" name=""/>
        <dsp:cNvSpPr/>
      </dsp:nvSpPr>
      <dsp:spPr>
        <a:xfrm>
          <a:off x="1797032" y="1852203"/>
          <a:ext cx="1718836" cy="109809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Dimensies sociaal kapitaal</a:t>
          </a:r>
        </a:p>
      </dsp:txBody>
      <dsp:txXfrm>
        <a:off x="1829194" y="1884365"/>
        <a:ext cx="1654512" cy="1033772"/>
      </dsp:txXfrm>
    </dsp:sp>
    <dsp:sp modelId="{DAF34185-FB54-4B32-92B5-E5AEA035992F}">
      <dsp:nvSpPr>
        <dsp:cNvPr id="0" name=""/>
        <dsp:cNvSpPr/>
      </dsp:nvSpPr>
      <dsp:spPr>
        <a:xfrm>
          <a:off x="3788922" y="891722"/>
          <a:ext cx="3204085" cy="718740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INDIVIDUEEL NIVEAU</a:t>
          </a:r>
        </a:p>
      </dsp:txBody>
      <dsp:txXfrm>
        <a:off x="3809973" y="912773"/>
        <a:ext cx="3161983" cy="676638"/>
      </dsp:txXfrm>
    </dsp:sp>
    <dsp:sp modelId="{15941D9B-67E2-4A25-B472-DEB925484617}">
      <dsp:nvSpPr>
        <dsp:cNvPr id="0" name=""/>
        <dsp:cNvSpPr/>
      </dsp:nvSpPr>
      <dsp:spPr>
        <a:xfrm>
          <a:off x="3660251" y="1869474"/>
          <a:ext cx="1718836" cy="109827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Begeleiding tijdens loopbaan</a:t>
          </a:r>
        </a:p>
      </dsp:txBody>
      <dsp:txXfrm>
        <a:off x="3692418" y="1901641"/>
        <a:ext cx="1654502" cy="1033941"/>
      </dsp:txXfrm>
    </dsp:sp>
    <dsp:sp modelId="{DAF1206C-782E-4B4F-8BAF-AF4998273F0F}">
      <dsp:nvSpPr>
        <dsp:cNvPr id="0" name=""/>
        <dsp:cNvSpPr/>
      </dsp:nvSpPr>
      <dsp:spPr>
        <a:xfrm>
          <a:off x="5451278" y="1869474"/>
          <a:ext cx="1718836" cy="109827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Vrijwillige basis voorstellen</a:t>
          </a:r>
        </a:p>
      </dsp:txBody>
      <dsp:txXfrm>
        <a:off x="5483445" y="1901641"/>
        <a:ext cx="1654502" cy="10339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60DC8-1507-4654-B50F-1F65A073101B}">
      <dsp:nvSpPr>
        <dsp:cNvPr id="0" name=""/>
        <dsp:cNvSpPr/>
      </dsp:nvSpPr>
      <dsp:spPr>
        <a:xfrm>
          <a:off x="958455" y="0"/>
          <a:ext cx="3492635" cy="92216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PIJLERS CAMPAGNE</a:t>
          </a:r>
        </a:p>
      </dsp:txBody>
      <dsp:txXfrm>
        <a:off x="985464" y="27009"/>
        <a:ext cx="3438617" cy="868146"/>
      </dsp:txXfrm>
    </dsp:sp>
    <dsp:sp modelId="{EBB4095B-0E44-428F-B075-81E2F5A1CA1B}">
      <dsp:nvSpPr>
        <dsp:cNvPr id="0" name=""/>
        <dsp:cNvSpPr/>
      </dsp:nvSpPr>
      <dsp:spPr>
        <a:xfrm flipH="1">
          <a:off x="0" y="1017817"/>
          <a:ext cx="838520" cy="2442848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PREVENTIEVE AANPAK</a:t>
          </a:r>
        </a:p>
      </dsp:txBody>
      <dsp:txXfrm>
        <a:off x="24559" y="1042376"/>
        <a:ext cx="789402" cy="2393730"/>
      </dsp:txXfrm>
    </dsp:sp>
    <dsp:sp modelId="{5E65B866-4310-48B8-B9EE-77571F2F22C0}">
      <dsp:nvSpPr>
        <dsp:cNvPr id="0" name=""/>
        <dsp:cNvSpPr/>
      </dsp:nvSpPr>
      <dsp:spPr>
        <a:xfrm flipH="1">
          <a:off x="4020337" y="1099636"/>
          <a:ext cx="819285" cy="2185156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REACTIEVE AANPAK</a:t>
          </a:r>
        </a:p>
      </dsp:txBody>
      <dsp:txXfrm>
        <a:off x="4044333" y="1123632"/>
        <a:ext cx="771293" cy="213716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60DC8-1507-4654-B50F-1F65A073101B}">
      <dsp:nvSpPr>
        <dsp:cNvPr id="0" name=""/>
        <dsp:cNvSpPr/>
      </dsp:nvSpPr>
      <dsp:spPr>
        <a:xfrm>
          <a:off x="958455" y="0"/>
          <a:ext cx="3492635" cy="922164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PIJLERS CAMPAGNE</a:t>
          </a:r>
        </a:p>
      </dsp:txBody>
      <dsp:txXfrm>
        <a:off x="985464" y="27009"/>
        <a:ext cx="3438617" cy="868146"/>
      </dsp:txXfrm>
    </dsp:sp>
    <dsp:sp modelId="{EBB4095B-0E44-428F-B075-81E2F5A1CA1B}">
      <dsp:nvSpPr>
        <dsp:cNvPr id="0" name=""/>
        <dsp:cNvSpPr/>
      </dsp:nvSpPr>
      <dsp:spPr>
        <a:xfrm flipH="1">
          <a:off x="0" y="1017817"/>
          <a:ext cx="838520" cy="2442848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PREVENTIEVE AANPAK</a:t>
          </a:r>
        </a:p>
      </dsp:txBody>
      <dsp:txXfrm>
        <a:off x="24559" y="1042376"/>
        <a:ext cx="789402" cy="2393730"/>
      </dsp:txXfrm>
    </dsp:sp>
    <dsp:sp modelId="{5E65B866-4310-48B8-B9EE-77571F2F22C0}">
      <dsp:nvSpPr>
        <dsp:cNvPr id="0" name=""/>
        <dsp:cNvSpPr/>
      </dsp:nvSpPr>
      <dsp:spPr>
        <a:xfrm flipH="1">
          <a:off x="4020337" y="1099636"/>
          <a:ext cx="819285" cy="2185156"/>
        </a:xfrm>
        <a:prstGeom prst="roundRect">
          <a:avLst>
            <a:gd name="adj" fmla="val 10000"/>
          </a:avLst>
        </a:prstGeom>
        <a:solidFill>
          <a:srgbClr val="F297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8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REACTIEVE AANPAK</a:t>
          </a:r>
        </a:p>
      </dsp:txBody>
      <dsp:txXfrm>
        <a:off x="4044333" y="1123632"/>
        <a:ext cx="771293" cy="2137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64F1-AE0B-4417-8A8E-D576C4C64397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6104B-687C-4ABA-B02B-D1E92EE51735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2073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5C22C-2162-4F25-AF3E-F4F194A9329D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CFC0F-9F53-4901-BAEF-B388446F6CF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630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63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141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83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1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863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2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34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434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CFC0F-9F53-4901-BAEF-B388446F6CF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76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395536" y="4729162"/>
            <a:ext cx="457200" cy="357188"/>
          </a:xfrm>
        </p:spPr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4400" y="1790100"/>
            <a:ext cx="3928040" cy="1050300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noProof="1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257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rot="20700000">
            <a:off x="3484609" y="2774891"/>
            <a:ext cx="3814470" cy="3246983"/>
          </a:xfrm>
          <a:custGeom>
            <a:avLst/>
            <a:gdLst>
              <a:gd name="connsiteX0" fmla="*/ 0 w 2226391"/>
              <a:gd name="connsiteY0" fmla="*/ 0 h 2226391"/>
              <a:gd name="connsiteX1" fmla="*/ 2226391 w 2226391"/>
              <a:gd name="connsiteY1" fmla="*/ 0 h 2226391"/>
              <a:gd name="connsiteX2" fmla="*/ 2226391 w 2226391"/>
              <a:gd name="connsiteY2" fmla="*/ 2226391 h 2226391"/>
              <a:gd name="connsiteX3" fmla="*/ 0 w 2226391"/>
              <a:gd name="connsiteY3" fmla="*/ 2226391 h 2226391"/>
              <a:gd name="connsiteX4" fmla="*/ 0 w 2226391"/>
              <a:gd name="connsiteY4" fmla="*/ 0 h 2226391"/>
              <a:gd name="connsiteX0" fmla="*/ 0 w 2240398"/>
              <a:gd name="connsiteY0" fmla="*/ 0 h 2826950"/>
              <a:gd name="connsiteX1" fmla="*/ 2226391 w 2240398"/>
              <a:gd name="connsiteY1" fmla="*/ 0 h 2826950"/>
              <a:gd name="connsiteX2" fmla="*/ 2240398 w 2240398"/>
              <a:gd name="connsiteY2" fmla="*/ 2826950 h 2826950"/>
              <a:gd name="connsiteX3" fmla="*/ 0 w 2240398"/>
              <a:gd name="connsiteY3" fmla="*/ 2226391 h 2826950"/>
              <a:gd name="connsiteX4" fmla="*/ 0 w 2240398"/>
              <a:gd name="connsiteY4" fmla="*/ 0 h 2826950"/>
              <a:gd name="connsiteX0" fmla="*/ 0 w 2251238"/>
              <a:gd name="connsiteY0" fmla="*/ 0 h 3077942"/>
              <a:gd name="connsiteX1" fmla="*/ 2226391 w 2251238"/>
              <a:gd name="connsiteY1" fmla="*/ 0 h 3077942"/>
              <a:gd name="connsiteX2" fmla="*/ 2251238 w 2251238"/>
              <a:gd name="connsiteY2" fmla="*/ 3077942 h 3077942"/>
              <a:gd name="connsiteX3" fmla="*/ 0 w 2251238"/>
              <a:gd name="connsiteY3" fmla="*/ 2226391 h 3077942"/>
              <a:gd name="connsiteX4" fmla="*/ 0 w 2251238"/>
              <a:gd name="connsiteY4" fmla="*/ 0 h 3077942"/>
              <a:gd name="connsiteX0" fmla="*/ 0 w 2260985"/>
              <a:gd name="connsiteY0" fmla="*/ 0 h 3246983"/>
              <a:gd name="connsiteX1" fmla="*/ 2226391 w 2260985"/>
              <a:gd name="connsiteY1" fmla="*/ 0 h 3246983"/>
              <a:gd name="connsiteX2" fmla="*/ 2260985 w 2260985"/>
              <a:gd name="connsiteY2" fmla="*/ 3246983 h 3246983"/>
              <a:gd name="connsiteX3" fmla="*/ 0 w 2260985"/>
              <a:gd name="connsiteY3" fmla="*/ 2226391 h 3246983"/>
              <a:gd name="connsiteX4" fmla="*/ 0 w 2260985"/>
              <a:gd name="connsiteY4" fmla="*/ 0 h 324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0985" h="3246983">
                <a:moveTo>
                  <a:pt x="0" y="0"/>
                </a:moveTo>
                <a:lnTo>
                  <a:pt x="2226391" y="0"/>
                </a:lnTo>
                <a:lnTo>
                  <a:pt x="2260985" y="3246983"/>
                </a:lnTo>
                <a:lnTo>
                  <a:pt x="0" y="222639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 noProof="1">
              <a:solidFill>
                <a:schemeClr val="accent3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3888" y="3383912"/>
            <a:ext cx="3456384" cy="1456697"/>
          </a:xfrm>
        </p:spPr>
        <p:txBody>
          <a:bodyPr anchor="t">
            <a:normAutofit/>
          </a:bodyPr>
          <a:lstStyle>
            <a:lvl1pPr algn="l">
              <a:defRPr sz="27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108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6672" y="4659982"/>
            <a:ext cx="457200" cy="357188"/>
          </a:xfrm>
        </p:spPr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‹N°›</a:t>
            </a:fld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18000"/>
            <a:satMod val="2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61778" y="51150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4993" y="816327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1401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>
              <a:defRPr kumimoji="0" lang="nl-BE" sz="1200">
                <a:solidFill>
                  <a:srgbClr val="837453"/>
                </a:solidFill>
                <a:effectLst/>
              </a:defRPr>
            </a:lvl1pPr>
          </a:lstStyle>
          <a:p>
            <a:pPr algn="ctr"/>
            <a:endParaRPr lang="nl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>
              <a:defRPr kumimoji="0" lang="nl-BE" sz="1200">
                <a:solidFill>
                  <a:srgbClr val="837453"/>
                </a:solidFill>
                <a:effectLst/>
              </a:defRPr>
            </a:lvl1pPr>
          </a:lstStyle>
          <a:p>
            <a:pPr algn="ctr"/>
            <a:endParaRPr lang="nl-B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rgbClr val="837453"/>
                </a:solidFill>
                <a:effectLst/>
              </a:defRPr>
            </a:lvl1pPr>
            <a:extLst/>
          </a:lstStyle>
          <a:p>
            <a:fld id="{014EF575-12FB-429F-9330-41A28D9C5377}" type="slidenum">
              <a:rPr lang="nl-BE" smtClean="0"/>
              <a:pPr/>
              <a:t>‹N°›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671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5263" y="3298582"/>
            <a:ext cx="59828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MASTERPROEF</a:t>
            </a:r>
          </a:p>
          <a:p>
            <a:pPr algn="ctr"/>
            <a:endParaRPr lang="nl-BE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dr. </a:t>
            </a:r>
            <a:r>
              <a:rPr lang="nl-BE" sz="20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Elisah</a:t>
            </a: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nl-BE" sz="20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Cnijf</a:t>
            </a:r>
            <a:endParaRPr lang="nl-BE" sz="2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b="1" dirty="0">
                <a:solidFill>
                  <a:srgbClr val="996633"/>
                </a:solidFill>
              </a:rPr>
              <a:t>		</a:t>
            </a:r>
            <a:endParaRPr lang="en-GB" b="1" dirty="0" err="1">
              <a:solidFill>
                <a:srgbClr val="996633"/>
              </a:solidFill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162269" y="106358"/>
            <a:ext cx="7848872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kumimoji="0" lang="nl-BE" altLang="nl-BE" sz="1100" b="1" i="0" u="none" strike="noStrike" cap="none" normalizeH="0" baseline="0" dirty="0">
                <a:ln>
                  <a:noFill/>
                </a:ln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Interuniversitaire opleiding Master in de Arbeidsgeneeskunde </a:t>
            </a:r>
            <a:endParaRPr lang="nl-BE" altLang="nl-BE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539750" algn="l"/>
              </a:tabLst>
            </a:pPr>
            <a:r>
              <a:rPr kumimoji="0" lang="nl-BE" altLang="nl-BE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28935" y="957695"/>
            <a:ext cx="6984776" cy="2208746"/>
          </a:xfrm>
          <a:prstGeom prst="rect">
            <a:avLst/>
          </a:prstGeom>
          <a:solidFill>
            <a:srgbClr val="C00000"/>
          </a:solidFill>
          <a:ln w="0">
            <a:noFill/>
          </a:ln>
          <a:effectLst/>
        </p:spPr>
        <p:style>
          <a:lnRef idx="1">
            <a:schemeClr val="accent2"/>
          </a:lnRef>
          <a:fillRef idx="1002">
            <a:schemeClr val="l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BE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PERCEPTIE VAN OUDERE WERKNEMERS OVER OUDER WORDEN OP HET WERK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9552" y="4543336"/>
            <a:ext cx="78488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Promotor :             prof. dr.  L. </a:t>
            </a:r>
            <a:r>
              <a:rPr lang="nl-NL" sz="11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Braeckman</a:t>
            </a:r>
            <a:r>
              <a:rPr lang="nl-NL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nl-NL" sz="11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Co-promotoren</a:t>
            </a:r>
            <a:r>
              <a:rPr lang="nl-NL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:   dr. R. </a:t>
            </a:r>
            <a:r>
              <a:rPr lang="nl-NL" sz="11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Hambach</a:t>
            </a:r>
            <a:r>
              <a:rPr lang="nl-NL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dr. P.  </a:t>
            </a:r>
            <a:r>
              <a:rPr lang="nl-NL" sz="11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Farr</a:t>
            </a:r>
            <a:r>
              <a:rPr lang="nl-NL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- prof. dr. H. Bastiaens </a:t>
            </a:r>
            <a:endParaRPr lang="nl-BE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58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"/>
    </mc:Choice>
    <mc:Fallback xmlns="">
      <p:transition spd="slow" advTm="30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6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DISCUSSIE MASTERPROEF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68" y="722970"/>
            <a:ext cx="7992888" cy="4227934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Persoonlijke factoren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3800" b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nl-BE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jdelijke aanduiding voor dia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10</a:t>
            </a:fld>
            <a:endParaRPr lang="nl-BE"/>
          </a:p>
        </p:txBody>
      </p:sp>
      <p:sp>
        <p:nvSpPr>
          <p:cNvPr id="7" name="Ovaal 6"/>
          <p:cNvSpPr/>
          <p:nvPr/>
        </p:nvSpPr>
        <p:spPr>
          <a:xfrm>
            <a:off x="1028768" y="1394451"/>
            <a:ext cx="7863712" cy="3691900"/>
          </a:xfrm>
          <a:prstGeom prst="ellipse">
            <a:avLst/>
          </a:prstGeom>
          <a:solidFill>
            <a:srgbClr val="FFFF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BE"/>
          </a:p>
        </p:txBody>
      </p:sp>
      <p:sp>
        <p:nvSpPr>
          <p:cNvPr id="8" name="Rechthoek 7"/>
          <p:cNvSpPr/>
          <p:nvPr/>
        </p:nvSpPr>
        <p:spPr>
          <a:xfrm>
            <a:off x="3232432" y="4685484"/>
            <a:ext cx="3456384" cy="406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WERKNEMER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hthoek 18"/>
          <p:cNvSpPr/>
          <p:nvPr/>
        </p:nvSpPr>
        <p:spPr>
          <a:xfrm>
            <a:off x="2936614" y="1998447"/>
            <a:ext cx="4006994" cy="69005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49580" indent="449580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mentaal	</a:t>
            </a:r>
            <a:r>
              <a:rPr lang="nl-BE" sz="11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fysiek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FUNCTIONELE CAPACITEIT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sociaal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hthoek 19"/>
          <p:cNvSpPr/>
          <p:nvPr/>
        </p:nvSpPr>
        <p:spPr>
          <a:xfrm>
            <a:off x="4196401" y="1605706"/>
            <a:ext cx="1528445" cy="381635"/>
          </a:xfrm>
          <a:prstGeom prst="rect">
            <a:avLst/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GEZONDHEID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3851920" y="2699608"/>
            <a:ext cx="2592288" cy="451021"/>
          </a:xfrm>
          <a:prstGeom prst="rect">
            <a:avLst/>
          </a:prstGeom>
          <a:solidFill>
            <a:schemeClr val="accent4">
              <a:lumMod val="60000"/>
              <a:lumOff val="40000"/>
              <a:alpha val="48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LEEFTIJDSGEBONDEN VERANDERINGEN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3490795" y="3458563"/>
            <a:ext cx="3257550" cy="39306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PERSOONLIJKHEID EN WAARDEN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3295533" y="4037505"/>
            <a:ext cx="3648075" cy="27622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INTERESSES, TALENTEN EN COMPETENTIES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24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  <p:bldP spid="21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6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DISCUSSIE MASTERPROEF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68" y="722970"/>
            <a:ext cx="7992888" cy="4227934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Werkgebonden</a:t>
            </a: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factoren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3800" b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nl-BE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jdelijke aanduiding voor dia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11</a:t>
            </a:fld>
            <a:endParaRPr lang="nl-BE"/>
          </a:p>
        </p:txBody>
      </p:sp>
      <p:sp>
        <p:nvSpPr>
          <p:cNvPr id="13" name="Ovaal 12"/>
          <p:cNvSpPr/>
          <p:nvPr/>
        </p:nvSpPr>
        <p:spPr>
          <a:xfrm>
            <a:off x="1028768" y="1275606"/>
            <a:ext cx="8115232" cy="3810744"/>
          </a:xfrm>
          <a:prstGeom prst="ellipse">
            <a:avLst/>
          </a:prstGeom>
          <a:solidFill>
            <a:srgbClr val="FF0000">
              <a:alpha val="6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4257508" y="4463289"/>
            <a:ext cx="1552575" cy="352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BEDRIJF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1958326" y="2157945"/>
            <a:ext cx="1994319" cy="2046066"/>
          </a:xfrm>
          <a:prstGeom prst="rect">
            <a:avLst/>
          </a:prstGeom>
          <a:solidFill>
            <a:srgbClr val="FF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83845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PSYCHOSOCIALE   </a:t>
            </a:r>
          </a:p>
          <a:p>
            <a:pPr indent="283845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ASPECTEN WERK</a:t>
            </a:r>
          </a:p>
          <a:p>
            <a:pPr indent="283845">
              <a:lnSpc>
                <a:spcPct val="107000"/>
              </a:lnSpc>
              <a:spcAft>
                <a:spcPts val="800"/>
              </a:spcAft>
            </a:pPr>
            <a:endParaRPr lang="nl-BE" sz="11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3845">
              <a:lnSpc>
                <a:spcPct val="107000"/>
              </a:lnSpc>
              <a:spcAft>
                <a:spcPts val="800"/>
              </a:spcAft>
            </a:pPr>
            <a:r>
              <a:rPr lang="nl-BE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voorwaarden             </a:t>
            </a:r>
          </a:p>
          <a:p>
            <a:pPr indent="283845">
              <a:lnSpc>
                <a:spcPct val="107000"/>
              </a:lnSpc>
              <a:spcAft>
                <a:spcPts val="800"/>
              </a:spcAft>
            </a:pPr>
            <a:r>
              <a:rPr lang="nl-BE" sz="11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inhoud 	   </a:t>
            </a:r>
          </a:p>
          <a:p>
            <a:pPr marL="283845">
              <a:lnSpc>
                <a:spcPct val="107000"/>
              </a:lnSpc>
              <a:spcAft>
                <a:spcPts val="800"/>
              </a:spcAft>
            </a:pPr>
            <a:r>
              <a:rPr lang="nl-BE" sz="11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omstandigheden</a:t>
            </a:r>
          </a:p>
          <a:p>
            <a:pPr marL="283845">
              <a:lnSpc>
                <a:spcPct val="107000"/>
              </a:lnSpc>
              <a:spcAft>
                <a:spcPts val="800"/>
              </a:spcAft>
            </a:pP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hthoek 15"/>
          <p:cNvSpPr/>
          <p:nvPr/>
        </p:nvSpPr>
        <p:spPr>
          <a:xfrm rot="5400000">
            <a:off x="4180048" y="1898836"/>
            <a:ext cx="762000" cy="14620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l-BE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interpersoonlijke relaties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hoek 16"/>
          <p:cNvSpPr/>
          <p:nvPr/>
        </p:nvSpPr>
        <p:spPr>
          <a:xfrm rot="5400000">
            <a:off x="4265773" y="2628982"/>
            <a:ext cx="590550" cy="14620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l-BE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arbeids-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l-BE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organisatie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5224270" y="2140905"/>
            <a:ext cx="3234767" cy="2046066"/>
          </a:xfrm>
          <a:prstGeom prst="rect">
            <a:avLst/>
          </a:prstGeom>
          <a:solidFill>
            <a:srgbClr val="FF0000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SOCIAAL KAPITAAL 		BEDRIJF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Ovaal 23"/>
          <p:cNvSpPr/>
          <p:nvPr/>
        </p:nvSpPr>
        <p:spPr>
          <a:xfrm>
            <a:off x="5694856" y="3064739"/>
            <a:ext cx="1720215" cy="63645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samenwerking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Ovaal 24"/>
          <p:cNvSpPr/>
          <p:nvPr/>
        </p:nvSpPr>
        <p:spPr>
          <a:xfrm>
            <a:off x="5324561" y="3614569"/>
            <a:ext cx="1432560" cy="4381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vertrouwen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Ovaal 25"/>
          <p:cNvSpPr/>
          <p:nvPr/>
        </p:nvSpPr>
        <p:spPr>
          <a:xfrm>
            <a:off x="6424589" y="3533327"/>
            <a:ext cx="1980965" cy="5143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rechtvaardigheid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40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DISCUSSIE MASTERPROEF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696612"/>
            <a:ext cx="7992888" cy="4389738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Werkgebonden</a:t>
            </a: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factoren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988633" y="1786770"/>
            <a:ext cx="3640877" cy="157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89788" lvl="4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autonoom toepassen competenties / kennis / ervaring / interesses</a:t>
            </a:r>
          </a:p>
          <a:p>
            <a:pPr marL="589788" lvl="4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zinvol werk</a:t>
            </a:r>
          </a:p>
        </p:txBody>
      </p:sp>
      <p:sp>
        <p:nvSpPr>
          <p:cNvPr id="7" name="Rechthoek 6"/>
          <p:cNvSpPr/>
          <p:nvPr/>
        </p:nvSpPr>
        <p:spPr>
          <a:xfrm>
            <a:off x="4830625" y="3888985"/>
            <a:ext cx="3312368" cy="907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6888" lvl="4">
              <a:spcBef>
                <a:spcPts val="600"/>
              </a:spcBef>
              <a:buClr>
                <a:srgbClr val="996633"/>
              </a:buClr>
              <a:buSzPct val="100000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toekomst nog voldoen mentale werkvereisten ? </a:t>
            </a:r>
          </a:p>
        </p:txBody>
      </p:sp>
      <p:sp>
        <p:nvSpPr>
          <p:cNvPr id="10" name="Rechthoek 9"/>
          <p:cNvSpPr/>
          <p:nvPr/>
        </p:nvSpPr>
        <p:spPr>
          <a:xfrm>
            <a:off x="1268577" y="4113848"/>
            <a:ext cx="3735428" cy="9226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2588" lvl="3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algemeen tevreden </a:t>
            </a:r>
          </a:p>
          <a:p>
            <a:pPr marL="132588" lvl="3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OW nog financiële beloning</a:t>
            </a:r>
          </a:p>
          <a:p>
            <a:pPr marL="132588" lvl="3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 afweging pensioen</a:t>
            </a:r>
          </a:p>
        </p:txBody>
      </p:sp>
      <p:sp>
        <p:nvSpPr>
          <p:cNvPr id="13" name="Rechthoek 12"/>
          <p:cNvSpPr/>
          <p:nvPr/>
        </p:nvSpPr>
        <p:spPr>
          <a:xfrm>
            <a:off x="5004005" y="1966485"/>
            <a:ext cx="4027824" cy="1446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3">
              <a:spcBef>
                <a:spcPts val="600"/>
              </a:spcBef>
              <a:buClr>
                <a:srgbClr val="996633"/>
              </a:buClr>
              <a:buSzPct val="100000"/>
            </a:pPr>
            <a:endParaRPr lang="nl-B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3">
              <a:spcBef>
                <a:spcPts val="600"/>
              </a:spcBef>
              <a:buClr>
                <a:srgbClr val="996633"/>
              </a:buClr>
              <a:buSzPct val="100000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dimensies sociaal kapitaal</a:t>
            </a:r>
          </a:p>
          <a:p>
            <a:pPr marL="589788" lvl="4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 </a:t>
            </a:r>
          </a:p>
          <a:p>
            <a:pPr marL="589788" lvl="4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vertrouwen            centraal</a:t>
            </a:r>
          </a:p>
          <a:p>
            <a:pPr marL="589788" lvl="4" indent="-342900"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rechtvaardigheid</a:t>
            </a:r>
          </a:p>
          <a:p>
            <a:pPr marL="0" lvl="3">
              <a:spcBef>
                <a:spcPts val="600"/>
              </a:spcBef>
              <a:buClr>
                <a:srgbClr val="996633"/>
              </a:buClr>
              <a:buSzPct val="100000"/>
            </a:pPr>
            <a:endParaRPr lang="nl-B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1748035" y="1338769"/>
            <a:ext cx="1944216" cy="5612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INHOUD</a:t>
            </a:r>
          </a:p>
        </p:txBody>
      </p:sp>
      <p:sp>
        <p:nvSpPr>
          <p:cNvPr id="25" name="Afgeronde rechthoek 24"/>
          <p:cNvSpPr/>
          <p:nvPr/>
        </p:nvSpPr>
        <p:spPr>
          <a:xfrm>
            <a:off x="5461546" y="1338769"/>
            <a:ext cx="2566837" cy="5612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SOCIALE VERHOUDINGEN</a:t>
            </a:r>
          </a:p>
        </p:txBody>
      </p:sp>
      <p:sp>
        <p:nvSpPr>
          <p:cNvPr id="29" name="Afgeronde rechthoek 28"/>
          <p:cNvSpPr/>
          <p:nvPr/>
        </p:nvSpPr>
        <p:spPr>
          <a:xfrm>
            <a:off x="5537564" y="3456500"/>
            <a:ext cx="2738750" cy="5612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OMSTANDIGHEDEN</a:t>
            </a:r>
          </a:p>
        </p:txBody>
      </p:sp>
      <p:sp>
        <p:nvSpPr>
          <p:cNvPr id="30" name="Afgeronde rechthoek 29"/>
          <p:cNvSpPr/>
          <p:nvPr/>
        </p:nvSpPr>
        <p:spPr>
          <a:xfrm>
            <a:off x="1763688" y="3456500"/>
            <a:ext cx="2448272" cy="5612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VOORWAARDEN</a:t>
            </a: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2133409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6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DISCUSSIE MASTERPROEF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1600" y="597033"/>
            <a:ext cx="7992888" cy="4227934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Algemene concepten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3800" b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nl-BE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507062" y="1240432"/>
            <a:ext cx="8339584" cy="385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6988" lvl="5" indent="-342900">
              <a:lnSpc>
                <a:spcPct val="170000"/>
              </a:lnSpc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Interactie persoons-</a:t>
            </a:r>
            <a:r>
              <a:rPr lang="nl-B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werkgebonden</a:t>
            </a: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factoren / OW en context</a:t>
            </a:r>
          </a:p>
          <a:p>
            <a:pPr marL="1046988" lvl="5" indent="-342900">
              <a:lnSpc>
                <a:spcPct val="170000"/>
              </a:lnSpc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Evolutie context / factoren tijdens loopbaan	</a:t>
            </a:r>
          </a:p>
          <a:p>
            <a:pPr marL="989838" lvl="5" indent="-285750">
              <a:lnSpc>
                <a:spcPct val="17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Beslissingsproces einde loopbaan  (willen én kunnen)</a:t>
            </a:r>
          </a:p>
          <a:p>
            <a:pPr marL="989838" lvl="5" indent="-285750">
              <a:lnSpc>
                <a:spcPct val="17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89838" lvl="5" indent="-285750">
              <a:lnSpc>
                <a:spcPct val="17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89838" lvl="5" indent="-285750">
              <a:lnSpc>
                <a:spcPct val="17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Overeenstemming theoretische modellen literatuurstudie</a:t>
            </a:r>
          </a:p>
          <a:p>
            <a:pPr marL="989838" lvl="5" indent="-285750">
              <a:lnSpc>
                <a:spcPct val="170000"/>
              </a:lnSpc>
              <a:spcBef>
                <a:spcPts val="600"/>
              </a:spcBef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Nood verder onderzoek andere werkcontext/leeftijdsgroepen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jdelijke aanduiding voor dia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13</a:t>
            </a:fld>
            <a:endParaRPr lang="nl-BE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230027120"/>
              </p:ext>
            </p:extLst>
          </p:nvPr>
        </p:nvGraphicFramePr>
        <p:xfrm>
          <a:off x="2120087" y="3075806"/>
          <a:ext cx="5810250" cy="971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Rechthoek 3"/>
          <p:cNvSpPr/>
          <p:nvPr/>
        </p:nvSpPr>
        <p:spPr>
          <a:xfrm>
            <a:off x="4067944" y="3435846"/>
            <a:ext cx="172819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WERKBAARHEID</a:t>
            </a:r>
          </a:p>
        </p:txBody>
      </p:sp>
    </p:spTree>
    <p:extLst>
      <p:ext uri="{BB962C8B-B14F-4D97-AF65-F5344CB8AC3E}">
        <p14:creationId xmlns:p14="http://schemas.microsoft.com/office/powerpoint/2010/main" val="203092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1968" y="-20538"/>
            <a:ext cx="8052032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PRAKTISCHE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9416" y="843558"/>
            <a:ext cx="7741056" cy="3600450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Bedrijfsniveau</a:t>
            </a:r>
          </a:p>
          <a:p>
            <a:pPr marL="704088" lvl="5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53415535"/>
              </p:ext>
            </p:extLst>
          </p:nvPr>
        </p:nvGraphicFramePr>
        <p:xfrm>
          <a:off x="1616949" y="1707654"/>
          <a:ext cx="7176120" cy="2969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8567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1968" y="-20538"/>
            <a:ext cx="8052032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PRAKTISCHE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4301" y="745821"/>
            <a:ext cx="7741056" cy="3600450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Maatschappelijk niveau</a:t>
            </a:r>
            <a:endParaRPr lang="nl-BE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73691607"/>
              </p:ext>
            </p:extLst>
          </p:nvPr>
        </p:nvGraphicFramePr>
        <p:xfrm>
          <a:off x="1091968" y="1563638"/>
          <a:ext cx="7826744" cy="372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Afgeronde rechthoek 8"/>
          <p:cNvSpPr/>
          <p:nvPr/>
        </p:nvSpPr>
        <p:spPr>
          <a:xfrm>
            <a:off x="6139681" y="2643758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Arbeidsrevalidatie en re-integratie</a:t>
            </a:r>
          </a:p>
        </p:txBody>
      </p:sp>
      <p:sp>
        <p:nvSpPr>
          <p:cNvPr id="10" name="Afgeronde rechthoek 9"/>
          <p:cNvSpPr/>
          <p:nvPr/>
        </p:nvSpPr>
        <p:spPr>
          <a:xfrm>
            <a:off x="6189625" y="3754264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 verschillende stakeholders </a:t>
            </a:r>
          </a:p>
        </p:txBody>
      </p:sp>
      <p:sp>
        <p:nvSpPr>
          <p:cNvPr id="11" name="Afgeronde rechthoek 10"/>
          <p:cNvSpPr/>
          <p:nvPr/>
        </p:nvSpPr>
        <p:spPr>
          <a:xfrm>
            <a:off x="2051720" y="2643758"/>
            <a:ext cx="2763478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Diversiteitsgevoelige risicobeoordeling</a:t>
            </a:r>
          </a:p>
        </p:txBody>
      </p:sp>
      <p:sp>
        <p:nvSpPr>
          <p:cNvPr id="12" name="Afgeronde rechthoek 11"/>
          <p:cNvSpPr/>
          <p:nvPr/>
        </p:nvSpPr>
        <p:spPr>
          <a:xfrm>
            <a:off x="2050398" y="3755865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Aanpassing werk aan individu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15</a:t>
            </a:fld>
            <a:endParaRPr lang="nl-BE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344483"/>
            <a:ext cx="1728192" cy="129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17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1968" y="-20538"/>
            <a:ext cx="8052032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PRAKTISCHE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4301" y="745821"/>
            <a:ext cx="7741056" cy="3600450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Maatschappelijk niveau</a:t>
            </a:r>
            <a:endParaRPr lang="nl-BE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1091968" y="1563638"/>
          <a:ext cx="7826744" cy="372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Afgeronde rechthoek 8"/>
          <p:cNvSpPr/>
          <p:nvPr/>
        </p:nvSpPr>
        <p:spPr>
          <a:xfrm>
            <a:off x="6139681" y="2643758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Arbeidsrevalidatie en re-integratie</a:t>
            </a:r>
          </a:p>
        </p:txBody>
      </p:sp>
      <p:sp>
        <p:nvSpPr>
          <p:cNvPr id="10" name="Afgeronde rechthoek 9"/>
          <p:cNvSpPr/>
          <p:nvPr/>
        </p:nvSpPr>
        <p:spPr>
          <a:xfrm>
            <a:off x="6189625" y="3754264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>
                    <a:alpha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 verschillende stakeholders </a:t>
            </a:r>
          </a:p>
        </p:txBody>
      </p:sp>
      <p:sp>
        <p:nvSpPr>
          <p:cNvPr id="11" name="Afgeronde rechthoek 10"/>
          <p:cNvSpPr/>
          <p:nvPr/>
        </p:nvSpPr>
        <p:spPr>
          <a:xfrm>
            <a:off x="2051720" y="2643758"/>
            <a:ext cx="2763478" cy="97200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>
                    <a:alpha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Diversiteitsgevoelige risicobeoordeling</a:t>
            </a:r>
          </a:p>
        </p:txBody>
      </p:sp>
      <p:sp>
        <p:nvSpPr>
          <p:cNvPr id="12" name="Afgeronde rechthoek 11"/>
          <p:cNvSpPr/>
          <p:nvPr/>
        </p:nvSpPr>
        <p:spPr>
          <a:xfrm>
            <a:off x="2050398" y="3755865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Aanpassing werk aan individu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16</a:t>
            </a:fld>
            <a:endParaRPr lang="nl-BE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344483"/>
            <a:ext cx="1728192" cy="129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861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0029" y="-20538"/>
            <a:ext cx="7741056" cy="3600450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Maatschappelijk niveau</a:t>
            </a:r>
            <a:endParaRPr lang="nl-BE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sp>
        <p:nvSpPr>
          <p:cNvPr id="11" name="Afgeronde rechthoek 10"/>
          <p:cNvSpPr/>
          <p:nvPr/>
        </p:nvSpPr>
        <p:spPr>
          <a:xfrm>
            <a:off x="1348091" y="1206528"/>
            <a:ext cx="3701006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Aanpassing werk aan individu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214540" y="1752976"/>
            <a:ext cx="8043965" cy="26825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46888" lvl="4" algn="ctr">
              <a:lnSpc>
                <a:spcPct val="150000"/>
              </a:lnSpc>
              <a:spcBef>
                <a:spcPts val="600"/>
              </a:spcBef>
              <a:buClr>
                <a:srgbClr val="996633"/>
              </a:buClr>
              <a:buSzPct val="100000"/>
            </a:pPr>
            <a:endParaRPr lang="nl-B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46888" lvl="4" algn="ctr">
              <a:lnSpc>
                <a:spcPct val="150000"/>
              </a:lnSpc>
              <a:spcBef>
                <a:spcPts val="600"/>
              </a:spcBef>
              <a:buClr>
                <a:srgbClr val="996633"/>
              </a:buClr>
              <a:buSzPct val="100000"/>
            </a:pPr>
            <a:endParaRPr lang="nl-BE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46888" lvl="4">
              <a:lnSpc>
                <a:spcPct val="150000"/>
              </a:lnSpc>
              <a:spcBef>
                <a:spcPts val="600"/>
              </a:spcBef>
              <a:buClr>
                <a:srgbClr val="996633"/>
              </a:buClr>
              <a:buSzPct val="100000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diversiteit onder werknemers		   nood inzetten sociaal evolutie context werknemer		   kapitaal bedrijf</a:t>
            </a:r>
          </a:p>
          <a:p>
            <a:pPr marL="246888" lvl="4">
              <a:lnSpc>
                <a:spcPct val="150000"/>
              </a:lnSpc>
              <a:spcBef>
                <a:spcPts val="600"/>
              </a:spcBef>
              <a:buClr>
                <a:srgbClr val="996633"/>
              </a:buClr>
              <a:buSzPct val="100000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</a:p>
          <a:p>
            <a:pPr marL="246888" lvl="4">
              <a:lnSpc>
                <a:spcPct val="150000"/>
              </a:lnSpc>
              <a:spcBef>
                <a:spcPts val="600"/>
              </a:spcBef>
              <a:buClr>
                <a:srgbClr val="996633"/>
              </a:buClr>
              <a:buSzPct val="100000"/>
            </a:pPr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individuele opvolging 		   verbetering sociale   tijdens loopbaan			   verhoudingen</a:t>
            </a:r>
          </a:p>
        </p:txBody>
      </p:sp>
      <p:sp>
        <p:nvSpPr>
          <p:cNvPr id="7" name="PIJL-LINKS en -RECHTS 6"/>
          <p:cNvSpPr/>
          <p:nvPr/>
        </p:nvSpPr>
        <p:spPr>
          <a:xfrm>
            <a:off x="4499992" y="4077513"/>
            <a:ext cx="1277680" cy="521675"/>
          </a:xfrm>
          <a:prstGeom prst="leftRightArrow">
            <a:avLst/>
          </a:prstGeom>
          <a:solidFill>
            <a:srgbClr val="F29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PIJL-RECHTS 18"/>
          <p:cNvSpPr/>
          <p:nvPr/>
        </p:nvSpPr>
        <p:spPr>
          <a:xfrm rot="5400000">
            <a:off x="6847229" y="3466921"/>
            <a:ext cx="537996" cy="322272"/>
          </a:xfrm>
          <a:prstGeom prst="rightArrow">
            <a:avLst/>
          </a:prstGeom>
          <a:solidFill>
            <a:srgbClr val="F29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0" name="Afgeronde rechthoek 19"/>
          <p:cNvSpPr/>
          <p:nvPr/>
        </p:nvSpPr>
        <p:spPr>
          <a:xfrm>
            <a:off x="5277159" y="1206528"/>
            <a:ext cx="3412400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Arbeidsrevalidatie en </a:t>
            </a:r>
          </a:p>
          <a:p>
            <a:pPr lvl="0" algn="ctr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re-integratie</a:t>
            </a:r>
          </a:p>
        </p:txBody>
      </p:sp>
      <p:sp>
        <p:nvSpPr>
          <p:cNvPr id="21" name="PIJL-RECHTS 20"/>
          <p:cNvSpPr/>
          <p:nvPr/>
        </p:nvSpPr>
        <p:spPr>
          <a:xfrm rot="5400000">
            <a:off x="2519922" y="3442206"/>
            <a:ext cx="537996" cy="322272"/>
          </a:xfrm>
          <a:prstGeom prst="rightArrow">
            <a:avLst/>
          </a:prstGeom>
          <a:solidFill>
            <a:srgbClr val="F297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5274392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1968" y="-20538"/>
            <a:ext cx="8052032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PRAKTISCHE AANBEVELINGEN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4301" y="745821"/>
            <a:ext cx="7741056" cy="3600450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Maatschappelijk niveau</a:t>
            </a:r>
            <a:endParaRPr lang="nl-BE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1091968" y="1563638"/>
          <a:ext cx="7826744" cy="372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Afgeronde rechthoek 8"/>
          <p:cNvSpPr/>
          <p:nvPr/>
        </p:nvSpPr>
        <p:spPr>
          <a:xfrm>
            <a:off x="6139681" y="2643758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>
                    <a:alpha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Arbeidsrevalidatie en re-integratie</a:t>
            </a:r>
          </a:p>
        </p:txBody>
      </p:sp>
      <p:sp>
        <p:nvSpPr>
          <p:cNvPr id="10" name="Afgeronde rechthoek 9"/>
          <p:cNvSpPr/>
          <p:nvPr/>
        </p:nvSpPr>
        <p:spPr>
          <a:xfrm>
            <a:off x="6189625" y="3754264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 verschillende stakeholders </a:t>
            </a:r>
          </a:p>
        </p:txBody>
      </p:sp>
      <p:sp>
        <p:nvSpPr>
          <p:cNvPr id="11" name="Afgeronde rechthoek 10"/>
          <p:cNvSpPr/>
          <p:nvPr/>
        </p:nvSpPr>
        <p:spPr>
          <a:xfrm>
            <a:off x="2051720" y="2643758"/>
            <a:ext cx="2763478" cy="97200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>
                    <a:alpha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Diversiteitsgevoelige risicobeoordeling</a:t>
            </a:r>
          </a:p>
        </p:txBody>
      </p:sp>
      <p:sp>
        <p:nvSpPr>
          <p:cNvPr id="12" name="Afgeronde rechthoek 11"/>
          <p:cNvSpPr/>
          <p:nvPr/>
        </p:nvSpPr>
        <p:spPr>
          <a:xfrm>
            <a:off x="2050398" y="3755865"/>
            <a:ext cx="2764800" cy="97200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>
                    <a:alpha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Aanpassing werk aan individu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18</a:t>
            </a:fld>
            <a:endParaRPr lang="nl-BE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344483"/>
            <a:ext cx="1728192" cy="129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0186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16677" y="-20588"/>
            <a:ext cx="7741056" cy="3600450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Maatschappelijk niveau</a:t>
            </a:r>
            <a:endParaRPr lang="nl-BE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graphicFrame>
        <p:nvGraphicFramePr>
          <p:cNvPr id="8" name="Diagram 7"/>
          <p:cNvGraphicFramePr/>
          <p:nvPr/>
        </p:nvGraphicFramePr>
        <p:xfrm>
          <a:off x="1091968" y="1563638"/>
          <a:ext cx="7826744" cy="372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Afgeronde rechthoek 10"/>
          <p:cNvSpPr/>
          <p:nvPr/>
        </p:nvSpPr>
        <p:spPr>
          <a:xfrm>
            <a:off x="1988981" y="540502"/>
            <a:ext cx="6768752" cy="447855"/>
          </a:xfrm>
          <a:prstGeom prst="roundRect">
            <a:avLst/>
          </a:prstGeom>
          <a:solidFill>
            <a:srgbClr val="FFCC66"/>
          </a:solidFill>
          <a:ln>
            <a:solidFill>
              <a:srgbClr val="FF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nl-B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Samenwerking / verantwoordelijkheden stakeholders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487268133"/>
              </p:ext>
            </p:extLst>
          </p:nvPr>
        </p:nvGraphicFramePr>
        <p:xfrm>
          <a:off x="1016677" y="1030832"/>
          <a:ext cx="8127323" cy="4081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19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30929213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5616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INLEIDING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51112" y="699542"/>
            <a:ext cx="7992888" cy="3672408"/>
          </a:xfrm>
        </p:spPr>
        <p:txBody>
          <a:bodyPr>
            <a:normAutofit lnSpcReduction="10000"/>
          </a:bodyPr>
          <a:lstStyle/>
          <a:p>
            <a:pPr marL="365760" lvl="2" indent="-283464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(EU) “Europa 2020” groeistrategie    </a:t>
            </a:r>
          </a:p>
          <a:p>
            <a:pPr marL="658368" lvl="2" indent="0">
              <a:lnSpc>
                <a:spcPct val="160000"/>
              </a:lnSpc>
              <a:buClr>
                <a:srgbClr val="996633"/>
              </a:buClr>
              <a:buNone/>
            </a:pPr>
            <a:r>
              <a:rPr lang="nl-BE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58368" lvl="2" indent="0">
              <a:lnSpc>
                <a:spcPct val="170000"/>
              </a:lnSpc>
              <a:buClr>
                <a:srgbClr val="996633"/>
              </a:buClr>
              <a:buNone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	</a:t>
            </a:r>
          </a:p>
          <a:p>
            <a:pPr lvl="2">
              <a:buClr>
                <a:srgbClr val="996633"/>
              </a:buClr>
              <a:buFont typeface="Courier New" panose="02070309020205020404" pitchFamily="49" charset="0"/>
              <a:buChar char="o"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3">
              <a:buClr>
                <a:srgbClr val="996633"/>
              </a:buClr>
              <a:buFont typeface="Courier New" panose="02070309020205020404" pitchFamily="49" charset="0"/>
              <a:buChar char="o"/>
            </a:pPr>
            <a:endParaRPr lang="nl-BE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996633"/>
              </a:buClr>
              <a:buFont typeface="Courier New" panose="02070309020205020404" pitchFamily="49" charset="0"/>
              <a:buChar char="o"/>
            </a:pPr>
            <a:endParaRPr lang="nl-BE" sz="2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buClr>
                <a:srgbClr val="996633"/>
              </a:buClr>
              <a:buNone/>
            </a:pPr>
            <a:r>
              <a:rPr lang="nl-B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pPr marL="82296" indent="0">
              <a:buClr>
                <a:srgbClr val="996633"/>
              </a:buClr>
              <a:buNone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134483926"/>
              </p:ext>
            </p:extLst>
          </p:nvPr>
        </p:nvGraphicFramePr>
        <p:xfrm>
          <a:off x="1115616" y="1165208"/>
          <a:ext cx="7776864" cy="393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hoek 12"/>
          <p:cNvSpPr/>
          <p:nvPr/>
        </p:nvSpPr>
        <p:spPr>
          <a:xfrm>
            <a:off x="936076" y="2787774"/>
            <a:ext cx="4881764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lvl="2" indent="0">
              <a:lnSpc>
                <a:spcPct val="15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“in dagelijkse management rekening leeftijdsgebonden factoren zodat iedereen in staat voelt doelen zichzelf en onderneming te verwezenlijken” (</a:t>
            </a:r>
            <a:r>
              <a:rPr lang="nl-BE" sz="13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Ilmarinen</a:t>
            </a:r>
            <a:r>
              <a:rPr lang="nl-BE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2013)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135986"/>
            <a:ext cx="3240360" cy="3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own Arrow 13"/>
          <p:cNvSpPr/>
          <p:nvPr/>
        </p:nvSpPr>
        <p:spPr>
          <a:xfrm>
            <a:off x="3243131" y="3857063"/>
            <a:ext cx="216024" cy="236231"/>
          </a:xfrm>
          <a:prstGeom prst="downArrow">
            <a:avLst/>
          </a:prstGeom>
          <a:solidFill>
            <a:srgbClr val="F29704"/>
          </a:solidFill>
          <a:ln>
            <a:solidFill>
              <a:srgbClr val="F29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2</a:t>
            </a:fld>
            <a:endParaRPr lang="nl-BE" dirty="0"/>
          </a:p>
        </p:txBody>
      </p:sp>
      <p:sp>
        <p:nvSpPr>
          <p:cNvPr id="15" name="Down Arrow 14"/>
          <p:cNvSpPr/>
          <p:nvPr/>
        </p:nvSpPr>
        <p:spPr>
          <a:xfrm>
            <a:off x="3240603" y="2067694"/>
            <a:ext cx="216024" cy="236231"/>
          </a:xfrm>
          <a:prstGeom prst="downArrow">
            <a:avLst/>
          </a:prstGeom>
          <a:solidFill>
            <a:srgbClr val="F29704"/>
          </a:solidFill>
          <a:ln>
            <a:solidFill>
              <a:srgbClr val="F29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7446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49528" y="703100"/>
            <a:ext cx="7498080" cy="4202782"/>
          </a:xfrm>
        </p:spPr>
        <p:txBody>
          <a:bodyPr>
            <a:normAutofit lnSpcReduction="10000"/>
          </a:bodyPr>
          <a:lstStyle/>
          <a:p>
            <a:pPr marL="82296" indent="0">
              <a:spcBef>
                <a:spcPct val="0"/>
              </a:spcBef>
              <a:buNone/>
            </a:pPr>
            <a:r>
              <a:rPr lang="en-US" sz="2000" b="1" i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“Age has no reality except in the physical world. </a:t>
            </a:r>
            <a:endParaRPr lang="nl-BE" sz="2000" b="1" i="1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spcBef>
                <a:spcPct val="0"/>
              </a:spcBef>
              <a:buNone/>
            </a:pPr>
            <a:r>
              <a:rPr lang="en-US" sz="2000" b="1" i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essence of a human being is resistant to the passage of time.”</a:t>
            </a:r>
            <a:endParaRPr lang="nl-BE" sz="2000" b="1" i="1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buNone/>
            </a:pPr>
            <a:r>
              <a:rPr lang="en-US" sz="1800" i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 Gabriel </a:t>
            </a:r>
            <a:r>
              <a:rPr lang="en-US" sz="18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García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8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Márquez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(Love in the time of cholera) ~ </a:t>
            </a:r>
            <a:endParaRPr lang="nl-BE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spcBef>
                <a:spcPct val="0"/>
              </a:spcBef>
              <a:buNone/>
            </a:pPr>
            <a:r>
              <a:rPr lang="en-US" sz="2000" b="1" i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“The great thing about getting older is that you don ‘t lose all the other ages you ‘ve been.”</a:t>
            </a:r>
            <a:endParaRPr lang="nl-BE" sz="2000" b="1" i="1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buNone/>
            </a:pPr>
            <a:r>
              <a:rPr lang="en-US" sz="2000" i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en-US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 Madeleine L’ Engle ~ </a:t>
            </a:r>
            <a:endParaRPr lang="nl-BE" sz="18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spcBef>
                <a:spcPct val="0"/>
              </a:spcBef>
              <a:buNone/>
            </a:pPr>
            <a:r>
              <a:rPr lang="en-US" sz="2000" b="1" i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nl-BE" sz="2000" b="1" i="1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spcBef>
                <a:spcPct val="0"/>
              </a:spcBef>
              <a:buNone/>
            </a:pPr>
            <a:r>
              <a:rPr lang="en-US" sz="2000" b="1" i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“Age is an issue of mind over matter. </a:t>
            </a:r>
          </a:p>
          <a:p>
            <a:pPr marL="82296" indent="0">
              <a:spcBef>
                <a:spcPct val="0"/>
              </a:spcBef>
              <a:buNone/>
            </a:pPr>
            <a:r>
              <a:rPr lang="en-US" sz="2000" b="1" i="1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don ‘t mind, it doesn’t matter.”</a:t>
            </a:r>
            <a:endParaRPr lang="nl-BE" sz="2000" b="1" i="1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indent="0">
              <a:buNone/>
            </a:pPr>
            <a:r>
              <a:rPr lang="en-US" sz="2000" i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</a:t>
            </a:r>
            <a:r>
              <a:rPr lang="nl-BE" sz="18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~ Mark Twain  ~  </a:t>
            </a:r>
          </a:p>
          <a:p>
            <a:pPr marL="82296" indent="0">
              <a:buNone/>
            </a:pPr>
            <a:r>
              <a:rPr lang="nl-BE" sz="2000" dirty="0"/>
              <a:t>  </a:t>
            </a:r>
          </a:p>
          <a:p>
            <a:pPr marL="82296" indent="0">
              <a:buNone/>
            </a:pPr>
            <a:endParaRPr lang="nl-BE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20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253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LITERATUURSTUDIE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096" y="627509"/>
            <a:ext cx="8136904" cy="3600450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Concept ‘werkbaarheid’  (</a:t>
            </a:r>
            <a:r>
              <a:rPr lang="nl-BE" sz="20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Ilmarinen</a:t>
            </a: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0368" y="1203598"/>
            <a:ext cx="6708286" cy="451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mogelijkheid werk (nog) uit te voeren en aan te kunnen</a:t>
            </a:r>
          </a:p>
        </p:txBody>
      </p:sp>
      <p:pic>
        <p:nvPicPr>
          <p:cNvPr id="4100" name="Picture 4" descr="http://www.blikopwerk.nl/foto/wai/huisvanwerkvermog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793" y="1779662"/>
            <a:ext cx="3259584" cy="73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3342"/>
              </p:ext>
            </p:extLst>
          </p:nvPr>
        </p:nvGraphicFramePr>
        <p:xfrm>
          <a:off x="2195736" y="1870733"/>
          <a:ext cx="2208679" cy="69238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08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3801">
                <a:tc>
                  <a:txBody>
                    <a:bodyPr/>
                    <a:lstStyle/>
                    <a:p>
                      <a:r>
                        <a:rPr lang="nl-BE" sz="14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werkeisen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8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4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individuele</a:t>
                      </a:r>
                      <a:r>
                        <a:rPr kumimoji="0" lang="nl-BE" sz="1400" b="0" kern="1200" baseline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kumimoji="0" lang="nl-BE" sz="1400" b="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kenmerken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3</a:t>
            </a:fld>
            <a:endParaRPr lang="nl-BE"/>
          </a:p>
        </p:txBody>
      </p:sp>
      <p:sp>
        <p:nvSpPr>
          <p:cNvPr id="4" name="Rectangle 3"/>
          <p:cNvSpPr/>
          <p:nvPr/>
        </p:nvSpPr>
        <p:spPr>
          <a:xfrm>
            <a:off x="997697" y="2542110"/>
            <a:ext cx="71747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2" indent="-283464">
              <a:lnSpc>
                <a:spcPct val="15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Concept ‘sociaal kapitaal’ organisatie</a:t>
            </a:r>
          </a:p>
        </p:txBody>
      </p:sp>
      <p:sp>
        <p:nvSpPr>
          <p:cNvPr id="13" name="TextBox 7"/>
          <p:cNvSpPr txBox="1"/>
          <p:nvPr/>
        </p:nvSpPr>
        <p:spPr>
          <a:xfrm>
            <a:off x="1681264" y="3003798"/>
            <a:ext cx="7066032" cy="867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mogelijkheid werkgever en werknemers voor </a:t>
            </a:r>
          </a:p>
          <a:p>
            <a:pPr>
              <a:lnSpc>
                <a:spcPct val="150000"/>
              </a:lnSpc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gemeenschappelijk doel te werken  (</a:t>
            </a:r>
            <a:r>
              <a:rPr lang="nl-BE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Hasle</a:t>
            </a: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al., 2007)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092114482"/>
              </p:ext>
            </p:extLst>
          </p:nvPr>
        </p:nvGraphicFramePr>
        <p:xfrm>
          <a:off x="1877342" y="3955927"/>
          <a:ext cx="6120680" cy="838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6987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DOELSTELLING MASTERPROEF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863722"/>
            <a:ext cx="7992888" cy="4227934"/>
          </a:xfrm>
        </p:spPr>
        <p:txBody>
          <a:bodyPr>
            <a:normAutofit fontScale="25000" lnSpcReduction="20000"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8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Inzicht perceptie OW over ouder worden op werk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nl-BE" sz="4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            </a:t>
            </a:r>
            <a:r>
              <a:rPr lang="nl-BE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kwalitatieve onderzoeksdesign</a:t>
            </a:r>
          </a:p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8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Onderzoeksetting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nl-BE" sz="5000" b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nl-BE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grote onderneming binnen tertiaire sector</a:t>
            </a:r>
          </a:p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8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Onderzoeksvragen</a:t>
            </a:r>
          </a:p>
          <a:p>
            <a:pPr marL="457200" lvl="1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	</a:t>
            </a:r>
            <a:r>
              <a:rPr lang="nl-BE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ervaren OW in dit bedrijf ouder worden op werk ?</a:t>
            </a:r>
          </a:p>
          <a:p>
            <a:pPr marL="1401318" lvl="4" indent="-285750">
              <a:lnSpc>
                <a:spcPct val="170000"/>
              </a:lnSpc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welke factoren bepalend (geweest) in loopbaan ? </a:t>
            </a:r>
          </a:p>
          <a:p>
            <a:pPr marL="1401318" lvl="4" indent="-285750">
              <a:lnSpc>
                <a:spcPct val="170000"/>
              </a:lnSpc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sz="7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 nodig in staat werk tot pensioen uitvoeren ? </a:t>
            </a:r>
            <a:r>
              <a:rPr lang="nl-BE" sz="1000" b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endParaRPr lang="nl-BE" sz="14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051720" y="1556792"/>
            <a:ext cx="432048" cy="216024"/>
          </a:xfrm>
          <a:prstGeom prst="rightArrow">
            <a:avLst/>
          </a:prstGeom>
          <a:solidFill>
            <a:srgbClr val="F29704"/>
          </a:solidFill>
          <a:ln>
            <a:solidFill>
              <a:srgbClr val="F297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895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METHODOLOGIE MASTERPROEF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5</a:t>
            </a:fld>
            <a:endParaRPr lang="nl-BE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043608" y="915566"/>
            <a:ext cx="7992888" cy="4227934"/>
          </a:xfrm>
        </p:spPr>
        <p:txBody>
          <a:bodyPr>
            <a:normAutofit fontScale="47500" lnSpcReduction="20000"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4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Onderzoeksdesign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nl-BE" sz="3800" b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nl-BE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beleving deelnemer/interpretatie door onderzoeker centraal</a:t>
            </a:r>
          </a:p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4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Data-verzameling</a:t>
            </a:r>
          </a:p>
          <a:p>
            <a:pPr marL="1046988" lvl="2" indent="-342900">
              <a:lnSpc>
                <a:spcPct val="170000"/>
              </a:lnSpc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 semi- gestructureerde interviews bij doelbewust geselecteerde deelnemers tussen 50 en 60 jaar</a:t>
            </a:r>
          </a:p>
          <a:p>
            <a:pPr marL="1046988" lvl="2" indent="-342900">
              <a:lnSpc>
                <a:spcPct val="170000"/>
              </a:lnSpc>
              <a:spcBef>
                <a:spcPts val="600"/>
              </a:spcBef>
              <a:buClr>
                <a:srgbClr val="F29704"/>
              </a:buClr>
              <a:buSzPct val="100000"/>
              <a:buFont typeface="Arial" panose="020B0604020202020204" pitchFamily="34" charset="0"/>
              <a:buChar char="•"/>
            </a:pPr>
            <a:r>
              <a:rPr lang="nl-BE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uitgangspunt : tijdslijn loopbaan werknemer</a:t>
            </a:r>
          </a:p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4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Data-analyse</a:t>
            </a:r>
          </a:p>
          <a:p>
            <a:pPr marL="704088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stapsgewijze thematische analyse</a:t>
            </a:r>
          </a:p>
          <a:p>
            <a:pPr marL="914400" lvl="3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519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12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RESULTATEN MASTERPROEF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490264"/>
              </p:ext>
            </p:extLst>
          </p:nvPr>
        </p:nvGraphicFramePr>
        <p:xfrm>
          <a:off x="160064" y="699542"/>
          <a:ext cx="8963344" cy="4421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370085"/>
              </p:ext>
            </p:extLst>
          </p:nvPr>
        </p:nvGraphicFramePr>
        <p:xfrm>
          <a:off x="2548592" y="2037215"/>
          <a:ext cx="6293656" cy="25922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7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9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6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7171">
                <a:tc>
                  <a:txBody>
                    <a:bodyPr/>
                    <a:lstStyle/>
                    <a:p>
                      <a:endParaRPr lang="nl-B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nl-B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848">
                <a:tc>
                  <a:txBody>
                    <a:bodyPr/>
                    <a:lstStyle/>
                    <a:p>
                      <a:pPr algn="ctr"/>
                      <a:r>
                        <a:rPr lang="nl-BE" sz="16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FYSIEK</a:t>
                      </a:r>
                    </a:p>
                  </a:txBody>
                  <a:tcPr anchor="ctr">
                    <a:lnT w="38100" cmpd="sng">
                      <a:noFill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↑ gezondheids- problemen</a:t>
                      </a:r>
                    </a:p>
                  </a:txBody>
                  <a:tcPr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belang fysieke</a:t>
                      </a:r>
                      <a:r>
                        <a:rPr lang="nl-BE" sz="16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fitheid</a:t>
                      </a:r>
                      <a:endParaRPr lang="nl-B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848">
                <a:tc>
                  <a:txBody>
                    <a:bodyPr/>
                    <a:lstStyle/>
                    <a:p>
                      <a:pPr algn="ctr"/>
                      <a:r>
                        <a:rPr lang="nl-BE" sz="16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MENTAAL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6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↑ mentale vermoeidheid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16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compensatiestrategieën</a:t>
                      </a:r>
                    </a:p>
                    <a:p>
                      <a:r>
                        <a:rPr lang="nl-BE" sz="16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ervaring en kennis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419">
                <a:tc>
                  <a:txBody>
                    <a:bodyPr/>
                    <a:lstStyle/>
                    <a:p>
                      <a:pPr algn="ctr"/>
                      <a:r>
                        <a:rPr lang="nl-BE" sz="16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SOCIAAL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6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meer bewust werkcontext</a:t>
                      </a:r>
                      <a:endParaRPr lang="nl-B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B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kwaliteit sociale contacten</a:t>
                      </a:r>
                    </a:p>
                    <a:p>
                      <a:r>
                        <a:rPr lang="nl-B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opgebouwd</a:t>
                      </a:r>
                      <a:r>
                        <a:rPr lang="nl-BE" sz="16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nl-B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sociaal kader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PIJL-RECHTS 9"/>
          <p:cNvSpPr/>
          <p:nvPr/>
        </p:nvSpPr>
        <p:spPr>
          <a:xfrm flipH="1" flipV="1">
            <a:off x="6012160" y="3651870"/>
            <a:ext cx="360040" cy="150604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9" name="Afbeelding 8" descr="http://warmtepompenadvies.be/wp-content/uploads/2013/08/3-Warmtepomp-nadelen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617" y="2083130"/>
            <a:ext cx="615315" cy="4320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Afbeelding 10" descr="http://warmtepompenadvies.be/wp-content/uploads/2013/08/2-Warmtepomp-voordelen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82" y="2037215"/>
            <a:ext cx="60007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645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6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RESULTATEN MASTERPROEF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103392"/>
              </p:ext>
            </p:extLst>
          </p:nvPr>
        </p:nvGraphicFramePr>
        <p:xfrm>
          <a:off x="251520" y="662930"/>
          <a:ext cx="8892480" cy="4285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IJL-RECHTS 2"/>
          <p:cNvSpPr/>
          <p:nvPr/>
        </p:nvSpPr>
        <p:spPr>
          <a:xfrm>
            <a:off x="4427984" y="2373478"/>
            <a:ext cx="2016224" cy="461265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dirty="0">
                <a:solidFill>
                  <a:schemeClr val="bg1"/>
                </a:solidFill>
              </a:rPr>
              <a:t> </a:t>
            </a:r>
            <a:r>
              <a:rPr lang="nl-BE" sz="16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2016       2026</a:t>
            </a:r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264022"/>
              </p:ext>
            </p:extLst>
          </p:nvPr>
        </p:nvGraphicFramePr>
        <p:xfrm>
          <a:off x="2771800" y="3352876"/>
          <a:ext cx="5688632" cy="1418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56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PERSOONLIJKE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WERKGEBONDEN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eigen gezondheid</a:t>
                      </a:r>
                      <a:endParaRPr kumimoji="0" lang="nl-BE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sociale verhoudingen</a:t>
                      </a:r>
                      <a:endParaRPr kumimoji="0" lang="nl-BE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T w="381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2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eigen waarden / opvattingen</a:t>
                      </a:r>
                      <a:endParaRPr kumimoji="0" lang="nl-BE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inhoud werk</a:t>
                      </a:r>
                      <a:endParaRPr kumimoji="0" lang="nl-BE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2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 err="1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socio</a:t>
                      </a:r>
                      <a:r>
                        <a:rPr kumimoji="0" lang="nl-BE" sz="1600" kern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-demografische situatie</a:t>
                      </a:r>
                      <a:endParaRPr kumimoji="0" lang="nl-BE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nl-BE" sz="1600" kern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mentale belasting</a:t>
                      </a:r>
                      <a:endParaRPr kumimoji="0" lang="nl-BE" sz="16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06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RESULTATEN MASTERPROEF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602488"/>
              </p:ext>
            </p:extLst>
          </p:nvPr>
        </p:nvGraphicFramePr>
        <p:xfrm>
          <a:off x="225314" y="826727"/>
          <a:ext cx="8845534" cy="4033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881020"/>
              </p:ext>
            </p:extLst>
          </p:nvPr>
        </p:nvGraphicFramePr>
        <p:xfrm>
          <a:off x="2765039" y="2373290"/>
          <a:ext cx="5848609" cy="2468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59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9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nl-BE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verbetering sociale verhoudingen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(pensioen)begeleiding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nl-BE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93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inzetten</a:t>
                      </a:r>
                      <a:r>
                        <a:rPr lang="nl-BE" sz="1600" b="0" baseline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competenties / valorisatie OW</a:t>
                      </a:r>
                      <a:endParaRPr lang="nl-BE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aanpassing arbeidsvoorwaarden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aangepaste</a:t>
                      </a:r>
                      <a:r>
                        <a:rPr lang="nl-BE" sz="1600" baseline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opleiding</a:t>
                      </a:r>
                      <a:endParaRPr lang="nl-BE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6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aanpak</a:t>
                      </a:r>
                      <a:r>
                        <a:rPr lang="nl-BE" sz="1600" b="0" baseline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mentale werkbelasting</a:t>
                      </a:r>
                      <a:endParaRPr lang="nl-BE" sz="16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90486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al 16"/>
          <p:cNvSpPr/>
          <p:nvPr/>
        </p:nvSpPr>
        <p:spPr>
          <a:xfrm>
            <a:off x="1028767" y="1299137"/>
            <a:ext cx="7992889" cy="3787213"/>
          </a:xfrm>
          <a:prstGeom prst="ellipse">
            <a:avLst/>
          </a:prstGeom>
          <a:solidFill>
            <a:srgbClr val="00B0F0">
              <a:alpha val="71000"/>
            </a:srgbClr>
          </a:solidFill>
          <a:ln>
            <a:solidFill>
              <a:schemeClr val="accent1">
                <a:shade val="50000"/>
                <a:alpha val="5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68" y="-20538"/>
            <a:ext cx="7498080" cy="857250"/>
          </a:xfrm>
        </p:spPr>
        <p:txBody>
          <a:bodyPr>
            <a:normAutofit/>
          </a:bodyPr>
          <a:lstStyle/>
          <a:p>
            <a:r>
              <a:rPr lang="nl-BE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DISCUSSIE MASTERPROEF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68" y="722970"/>
            <a:ext cx="7992888" cy="4227934"/>
          </a:xfrm>
        </p:spPr>
        <p:txBody>
          <a:bodyPr>
            <a:normAutofit/>
          </a:bodyPr>
          <a:lstStyle/>
          <a:p>
            <a:pPr marL="365760" lvl="2" indent="-283464">
              <a:lnSpc>
                <a:spcPct val="170000"/>
              </a:lnSpc>
              <a:spcBef>
                <a:spcPts val="600"/>
              </a:spcBef>
              <a:buClr>
                <a:srgbClr val="C00000"/>
              </a:buClr>
              <a:buSzPct val="100000"/>
              <a:buFont typeface="Courier New" panose="02070309020205020404" pitchFamily="49" charset="0"/>
              <a:buChar char="o"/>
            </a:pPr>
            <a:r>
              <a:rPr lang="nl-BE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Visueel diagram algemene concepten</a:t>
            </a: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endParaRPr lang="nl-BE" sz="2000" b="1" dirty="0">
              <a:solidFill>
                <a:srgbClr val="9966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82296" lvl="2" indent="0">
              <a:lnSpc>
                <a:spcPct val="170000"/>
              </a:lnSpc>
              <a:spcBef>
                <a:spcPts val="600"/>
              </a:spcBef>
              <a:buClr>
                <a:srgbClr val="996633"/>
              </a:buClr>
              <a:buSzPct val="100000"/>
              <a:buNone/>
            </a:pPr>
            <a:r>
              <a:rPr lang="nl-BE" sz="3800" b="1" dirty="0">
                <a:solidFill>
                  <a:srgbClr val="9966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nl-BE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794498"/>
            <a:ext cx="1011600" cy="349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jdelijke aanduiding voor dia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EF575-12FB-429F-9330-41A28D9C5377}" type="slidenum">
              <a:rPr lang="nl-BE" smtClean="0"/>
              <a:t>9</a:t>
            </a:fld>
            <a:endParaRPr lang="nl-BE"/>
          </a:p>
        </p:txBody>
      </p:sp>
      <p:sp>
        <p:nvSpPr>
          <p:cNvPr id="7" name="Ovaal 6"/>
          <p:cNvSpPr/>
          <p:nvPr/>
        </p:nvSpPr>
        <p:spPr>
          <a:xfrm>
            <a:off x="2766810" y="1412879"/>
            <a:ext cx="4867558" cy="3083220"/>
          </a:xfrm>
          <a:prstGeom prst="ellipse">
            <a:avLst/>
          </a:prstGeom>
          <a:solidFill>
            <a:srgbClr val="FFFF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BE"/>
          </a:p>
        </p:txBody>
      </p:sp>
      <p:sp>
        <p:nvSpPr>
          <p:cNvPr id="8" name="Rechthoek 7"/>
          <p:cNvSpPr/>
          <p:nvPr/>
        </p:nvSpPr>
        <p:spPr>
          <a:xfrm>
            <a:off x="3449624" y="3919233"/>
            <a:ext cx="3456384" cy="406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WERKNEMER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vaal 8"/>
          <p:cNvSpPr/>
          <p:nvPr/>
        </p:nvSpPr>
        <p:spPr>
          <a:xfrm>
            <a:off x="6017053" y="1933166"/>
            <a:ext cx="2596595" cy="2541229"/>
          </a:xfrm>
          <a:prstGeom prst="ellipse">
            <a:avLst/>
          </a:prstGeom>
          <a:solidFill>
            <a:srgbClr val="92D050">
              <a:alpha val="68000"/>
            </a:srgbClr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>
          <a:xfrm>
            <a:off x="5890959" y="2482191"/>
            <a:ext cx="1743409" cy="1581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VERANDERENDE SOCIO- DEMOGRAFISCHE SITUATIE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1374597" y="1840436"/>
            <a:ext cx="2968877" cy="2633960"/>
          </a:xfrm>
          <a:prstGeom prst="ellipse">
            <a:avLst/>
          </a:prstGeom>
          <a:solidFill>
            <a:srgbClr val="FF0000">
              <a:alpha val="68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nl-BE"/>
          </a:p>
        </p:txBody>
      </p:sp>
      <p:sp>
        <p:nvSpPr>
          <p:cNvPr id="14" name="Rechthoek 13"/>
          <p:cNvSpPr/>
          <p:nvPr/>
        </p:nvSpPr>
        <p:spPr>
          <a:xfrm>
            <a:off x="7426860" y="2265546"/>
            <a:ext cx="1181100" cy="2287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DIRECTE OMGEVING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hoek 14"/>
          <p:cNvSpPr/>
          <p:nvPr/>
        </p:nvSpPr>
        <p:spPr>
          <a:xfrm rot="16200000">
            <a:off x="1417311" y="2974581"/>
            <a:ext cx="1552575" cy="436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6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BEDRIJF</a:t>
            </a:r>
            <a:endParaRPr lang="nl-BE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2827372" y="2761483"/>
            <a:ext cx="1325880" cy="13989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 b="1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SUBJECTIEVE PERCEPTIE OVER WERK </a:t>
            </a:r>
            <a:endParaRPr lang="nl-BE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Rechthoek 17"/>
          <p:cNvSpPr/>
          <p:nvPr/>
        </p:nvSpPr>
        <p:spPr>
          <a:xfrm>
            <a:off x="4262541" y="4609841"/>
            <a:ext cx="200088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600" b="1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MAATSCHAPPIJ</a:t>
            </a:r>
            <a:endParaRPr lang="nl-BE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7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8" grpId="0"/>
      <p:bldP spid="9" grpId="0" animBg="1"/>
      <p:bldP spid="10" grpId="0"/>
      <p:bldP spid="13" grpId="0" animBg="1"/>
      <p:bldP spid="14" grpId="0"/>
      <p:bldP spid="15" grpId="0"/>
      <p:bldP spid="16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5866</TotalTime>
  <Words>603</Words>
  <Application>Microsoft Office PowerPoint</Application>
  <PresentationFormat>Affichage à l'écran (16:9)</PresentationFormat>
  <Paragraphs>280</Paragraphs>
  <Slides>20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Courier New</vt:lpstr>
      <vt:lpstr>Gill Sans MT</vt:lpstr>
      <vt:lpstr>Times New Roman</vt:lpstr>
      <vt:lpstr>Verdana</vt:lpstr>
      <vt:lpstr>Wingdings</vt:lpstr>
      <vt:lpstr>Wingdings 2</vt:lpstr>
      <vt:lpstr>Solstice</vt:lpstr>
      <vt:lpstr>Présentation PowerPoint</vt:lpstr>
      <vt:lpstr>INLEIDING</vt:lpstr>
      <vt:lpstr>LITERATUURSTUDIE </vt:lpstr>
      <vt:lpstr>DOELSTELLING MASTERPROEF</vt:lpstr>
      <vt:lpstr>METHODOLOGIE MASTERPROEF</vt:lpstr>
      <vt:lpstr>RESULTATEN MASTERPROEF</vt:lpstr>
      <vt:lpstr>RESULTATEN MASTERPROEF</vt:lpstr>
      <vt:lpstr>RESULTATEN MASTERPROEF</vt:lpstr>
      <vt:lpstr>DISCUSSIE MASTERPROEF</vt:lpstr>
      <vt:lpstr>DISCUSSIE MASTERPROEF</vt:lpstr>
      <vt:lpstr>DISCUSSIE MASTERPROEF</vt:lpstr>
      <vt:lpstr>DISCUSSIE MASTERPROEF</vt:lpstr>
      <vt:lpstr>DISCUSSIE MASTERPROEF</vt:lpstr>
      <vt:lpstr>PRAKTISCHE AANBEVELINGEN</vt:lpstr>
      <vt:lpstr>PRAKTISCHE AANBEVELINGEN</vt:lpstr>
      <vt:lpstr>PRAKTISCHE AANBEVELINGEN</vt:lpstr>
      <vt:lpstr>Présentation PowerPoint</vt:lpstr>
      <vt:lpstr>PRAKTISCHE AANBEVELINGEN</vt:lpstr>
      <vt:lpstr>Présentation PowerPoint</vt:lpstr>
      <vt:lpstr>Présentation PowerPoint</vt:lpstr>
    </vt:vector>
  </TitlesOfParts>
  <Company>Synergics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ERGONOMISCHE TIPS  VOOR THUISWERK</dc:title>
  <dc:creator>DE CNIJF Elisah (EDCJ)</dc:creator>
  <cp:lastModifiedBy>elisah de cnijf</cp:lastModifiedBy>
  <cp:revision>409</cp:revision>
  <dcterms:created xsi:type="dcterms:W3CDTF">2015-02-03T15:09:14Z</dcterms:created>
  <dcterms:modified xsi:type="dcterms:W3CDTF">2017-10-18T11:16:27Z</dcterms:modified>
</cp:coreProperties>
</file>