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7" r:id="rId1"/>
    <p:sldMasterId id="2147483710" r:id="rId2"/>
    <p:sldMasterId id="2147483722" r:id="rId3"/>
  </p:sldMasterIdLst>
  <p:notesMasterIdLst>
    <p:notesMasterId r:id="rId29"/>
  </p:notesMasterIdLst>
  <p:handoutMasterIdLst>
    <p:handoutMasterId r:id="rId30"/>
  </p:handoutMasterIdLst>
  <p:sldIdLst>
    <p:sldId id="710" r:id="rId4"/>
    <p:sldId id="774" r:id="rId5"/>
    <p:sldId id="801" r:id="rId6"/>
    <p:sldId id="802" r:id="rId7"/>
    <p:sldId id="803" r:id="rId8"/>
    <p:sldId id="804" r:id="rId9"/>
    <p:sldId id="805" r:id="rId10"/>
    <p:sldId id="767" r:id="rId11"/>
    <p:sldId id="768" r:id="rId12"/>
    <p:sldId id="770" r:id="rId13"/>
    <p:sldId id="783" r:id="rId14"/>
    <p:sldId id="790" r:id="rId15"/>
    <p:sldId id="786" r:id="rId16"/>
    <p:sldId id="789" r:id="rId17"/>
    <p:sldId id="791" r:id="rId18"/>
    <p:sldId id="806" r:id="rId19"/>
    <p:sldId id="793" r:id="rId20"/>
    <p:sldId id="807" r:id="rId21"/>
    <p:sldId id="796" r:id="rId22"/>
    <p:sldId id="797" r:id="rId23"/>
    <p:sldId id="798" r:id="rId24"/>
    <p:sldId id="799" r:id="rId25"/>
    <p:sldId id="800" r:id="rId26"/>
    <p:sldId id="794" r:id="rId27"/>
    <p:sldId id="795" r:id="rId2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116E8A"/>
    <a:srgbClr val="00407A"/>
    <a:srgbClr val="47931D"/>
    <a:srgbClr val="1D8DB0"/>
    <a:srgbClr val="147694"/>
    <a:srgbClr val="177E9D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4275" autoAdjust="0"/>
  </p:normalViewPr>
  <p:slideViewPr>
    <p:cSldViewPr snapToObjects="1" showGuides="1">
      <p:cViewPr varScale="1">
        <p:scale>
          <a:sx n="70" d="100"/>
          <a:sy n="70" d="100"/>
        </p:scale>
        <p:origin x="1738" y="62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49"/>
    </p:cViewPr>
  </p:sorterViewPr>
  <p:notesViewPr>
    <p:cSldViewPr snapToObjects="1" showGuides="1">
      <p:cViewPr varScale="1">
        <p:scale>
          <a:sx n="64" d="100"/>
          <a:sy n="64" d="100"/>
        </p:scale>
        <p:origin x="2261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4C506-D1AC-4BCD-83A5-85F4D43CAC4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91F701DF-FA3A-4D22-879F-03CEBABB4C60}">
      <dgm:prSet phldrT="[Text]" custT="1"/>
      <dgm:spPr/>
      <dgm:t>
        <a:bodyPr/>
        <a:lstStyle/>
        <a:p>
          <a:r>
            <a:rPr lang="nl-BE" sz="2400" b="1" dirty="0" smtClean="0"/>
            <a:t>Screening</a:t>
          </a:r>
          <a:endParaRPr lang="nl-BE" sz="2400" b="1" dirty="0"/>
        </a:p>
      </dgm:t>
    </dgm:pt>
    <dgm:pt modelId="{E77619AD-98DE-40E4-86C4-461C420D53FB}" type="parTrans" cxnId="{DEC8CB1B-A34D-4D32-840E-B66DDBE9E164}">
      <dgm:prSet/>
      <dgm:spPr/>
      <dgm:t>
        <a:bodyPr/>
        <a:lstStyle/>
        <a:p>
          <a:endParaRPr lang="nl-BE"/>
        </a:p>
      </dgm:t>
    </dgm:pt>
    <dgm:pt modelId="{EB88C00C-EADC-49EE-A32F-E9A762AABCA7}" type="sibTrans" cxnId="{DEC8CB1B-A34D-4D32-840E-B66DDBE9E164}">
      <dgm:prSet/>
      <dgm:spPr/>
      <dgm:t>
        <a:bodyPr/>
        <a:lstStyle/>
        <a:p>
          <a:endParaRPr lang="nl-BE"/>
        </a:p>
      </dgm:t>
    </dgm:pt>
    <dgm:pt modelId="{8F387338-8AA8-47B4-9D3E-0F387E4D8FD4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nl-BE" sz="2000" b="1" dirty="0" smtClean="0"/>
            <a:t>Geen gebruik/laag risico</a:t>
          </a:r>
          <a:endParaRPr lang="nl-BE" sz="2000" b="1" dirty="0"/>
        </a:p>
      </dgm:t>
    </dgm:pt>
    <dgm:pt modelId="{9D14550A-EC09-4B23-8143-6F8A8B2327D2}" type="parTrans" cxnId="{8C6EBFC3-B6FF-4842-8155-2394CDCF77DA}">
      <dgm:prSet/>
      <dgm:spPr/>
      <dgm:t>
        <a:bodyPr/>
        <a:lstStyle/>
        <a:p>
          <a:endParaRPr lang="nl-BE"/>
        </a:p>
      </dgm:t>
    </dgm:pt>
    <dgm:pt modelId="{B58A5F4C-FEC9-40BF-8BD3-CC7B52B792D9}" type="sibTrans" cxnId="{8C6EBFC3-B6FF-4842-8155-2394CDCF77DA}">
      <dgm:prSet/>
      <dgm:spPr/>
      <dgm:t>
        <a:bodyPr/>
        <a:lstStyle/>
        <a:p>
          <a:endParaRPr lang="nl-BE"/>
        </a:p>
      </dgm:t>
    </dgm:pt>
    <dgm:pt modelId="{9D96064E-F4BC-456D-8125-5825895C5C8A}">
      <dgm:prSet phldrT="[Text]" custT="1"/>
      <dgm:spPr/>
      <dgm:t>
        <a:bodyPr/>
        <a:lstStyle/>
        <a:p>
          <a:r>
            <a:rPr lang="nl-BE" sz="1800" b="1" dirty="0" smtClean="0"/>
            <a:t>Feedback en informatie</a:t>
          </a:r>
          <a:endParaRPr lang="nl-BE" sz="1800" b="1" dirty="0"/>
        </a:p>
      </dgm:t>
    </dgm:pt>
    <dgm:pt modelId="{60C47290-3229-4BF4-890A-9CC661C052F9}" type="parTrans" cxnId="{8CF1A54C-51FF-4506-9DE2-68ADE3FEFFB0}">
      <dgm:prSet/>
      <dgm:spPr/>
      <dgm:t>
        <a:bodyPr/>
        <a:lstStyle/>
        <a:p>
          <a:endParaRPr lang="nl-BE"/>
        </a:p>
      </dgm:t>
    </dgm:pt>
    <dgm:pt modelId="{BAEA92F4-FD5B-46F4-8BDC-F05FF9C1C7CB}" type="sibTrans" cxnId="{8CF1A54C-51FF-4506-9DE2-68ADE3FEFFB0}">
      <dgm:prSet/>
      <dgm:spPr/>
      <dgm:t>
        <a:bodyPr/>
        <a:lstStyle/>
        <a:p>
          <a:endParaRPr lang="nl-BE"/>
        </a:p>
      </dgm:t>
    </dgm:pt>
    <dgm:pt modelId="{BCEEEFD5-1F98-44E7-BE2C-C23610586E1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nl-BE" sz="2000" b="1" dirty="0" smtClean="0"/>
            <a:t>Hoog risico </a:t>
          </a:r>
          <a:r>
            <a:rPr lang="nl-BE" sz="1400" dirty="0" smtClean="0"/>
            <a:t>(indicatie voor stoornis)</a:t>
          </a:r>
          <a:endParaRPr lang="nl-BE" sz="1400" dirty="0"/>
        </a:p>
      </dgm:t>
    </dgm:pt>
    <dgm:pt modelId="{FCCC331F-E1C5-4E22-932A-703D20D14436}" type="parTrans" cxnId="{136CE65D-8C72-4E5A-BD7E-6DC208F9F1F0}">
      <dgm:prSet/>
      <dgm:spPr/>
      <dgm:t>
        <a:bodyPr/>
        <a:lstStyle/>
        <a:p>
          <a:endParaRPr lang="nl-BE"/>
        </a:p>
      </dgm:t>
    </dgm:pt>
    <dgm:pt modelId="{AA289B0C-3B26-4BDE-9D69-450B481D1A18}" type="sibTrans" cxnId="{136CE65D-8C72-4E5A-BD7E-6DC208F9F1F0}">
      <dgm:prSet/>
      <dgm:spPr/>
      <dgm:t>
        <a:bodyPr/>
        <a:lstStyle/>
        <a:p>
          <a:endParaRPr lang="nl-BE"/>
        </a:p>
      </dgm:t>
    </dgm:pt>
    <dgm:pt modelId="{460F088E-59DC-4842-AB42-81ED56ACB1B0}">
      <dgm:prSet phldrT="[Text]" custT="1"/>
      <dgm:spPr/>
      <dgm:t>
        <a:bodyPr/>
        <a:lstStyle/>
        <a:p>
          <a:r>
            <a:rPr lang="nl-BE" sz="1800" b="1" dirty="0" smtClean="0"/>
            <a:t>Feedback</a:t>
          </a:r>
          <a:endParaRPr lang="nl-BE" sz="1800" b="1" dirty="0"/>
        </a:p>
      </dgm:t>
    </dgm:pt>
    <dgm:pt modelId="{6A46BCA6-E77C-4A0F-BA7C-5BD1E06038F9}" type="parTrans" cxnId="{F12E460D-158C-47B2-8FFA-84E2574CA768}">
      <dgm:prSet/>
      <dgm:spPr/>
      <dgm:t>
        <a:bodyPr/>
        <a:lstStyle/>
        <a:p>
          <a:endParaRPr lang="nl-BE"/>
        </a:p>
      </dgm:t>
    </dgm:pt>
    <dgm:pt modelId="{79F7FEE5-5D70-472A-8F9F-9ED3672BEBDA}" type="sibTrans" cxnId="{F12E460D-158C-47B2-8FFA-84E2574CA768}">
      <dgm:prSet/>
      <dgm:spPr/>
      <dgm:t>
        <a:bodyPr/>
        <a:lstStyle/>
        <a:p>
          <a:endParaRPr lang="nl-BE"/>
        </a:p>
      </dgm:t>
    </dgm:pt>
    <dgm:pt modelId="{02F0BE4D-60FD-4B2B-ABD1-68F01941847E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nl-BE" sz="2000" b="1" dirty="0" smtClean="0"/>
            <a:t>Verhoogd risico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l-BE" sz="1400" dirty="0" smtClean="0"/>
            <a:t>(indicatie voor riskant/prob.gebruik)</a:t>
          </a:r>
          <a:endParaRPr lang="nl-BE" sz="1400" dirty="0"/>
        </a:p>
      </dgm:t>
    </dgm:pt>
    <dgm:pt modelId="{925FEEAE-085C-4B4B-B266-CB76AD8F34F4}" type="parTrans" cxnId="{96169875-1DD1-49CE-9AA9-34A2F1C70329}">
      <dgm:prSet/>
      <dgm:spPr/>
      <dgm:t>
        <a:bodyPr/>
        <a:lstStyle/>
        <a:p>
          <a:endParaRPr lang="nl-BE"/>
        </a:p>
      </dgm:t>
    </dgm:pt>
    <dgm:pt modelId="{E6BC2588-6A5A-4A50-9DC4-31D9445B2BD1}" type="sibTrans" cxnId="{96169875-1DD1-49CE-9AA9-34A2F1C70329}">
      <dgm:prSet/>
      <dgm:spPr/>
      <dgm:t>
        <a:bodyPr/>
        <a:lstStyle/>
        <a:p>
          <a:endParaRPr lang="nl-BE"/>
        </a:p>
      </dgm:t>
    </dgm:pt>
    <dgm:pt modelId="{853017FF-A4A9-489D-B4B6-E2A7F1E84D0A}">
      <dgm:prSet custT="1"/>
      <dgm:spPr/>
      <dgm:t>
        <a:bodyPr/>
        <a:lstStyle/>
        <a:p>
          <a:r>
            <a:rPr lang="nl-BE" sz="1800" b="1" dirty="0" smtClean="0"/>
            <a:t>Feedback</a:t>
          </a:r>
          <a:endParaRPr lang="nl-BE" sz="1800" b="1" dirty="0"/>
        </a:p>
      </dgm:t>
    </dgm:pt>
    <dgm:pt modelId="{CAA9FF02-F4AB-4ADA-B9A1-67AD8E45B41F}" type="parTrans" cxnId="{ABCE32F4-4F0F-44F1-AD59-A244F285500D}">
      <dgm:prSet/>
      <dgm:spPr/>
      <dgm:t>
        <a:bodyPr/>
        <a:lstStyle/>
        <a:p>
          <a:endParaRPr lang="nl-BE"/>
        </a:p>
      </dgm:t>
    </dgm:pt>
    <dgm:pt modelId="{57C6A69B-F61E-45FA-A040-CD98BCB62CF1}" type="sibTrans" cxnId="{ABCE32F4-4F0F-44F1-AD59-A244F285500D}">
      <dgm:prSet/>
      <dgm:spPr/>
      <dgm:t>
        <a:bodyPr/>
        <a:lstStyle/>
        <a:p>
          <a:endParaRPr lang="nl-BE"/>
        </a:p>
      </dgm:t>
    </dgm:pt>
    <dgm:pt modelId="{555E831B-17FC-4216-8535-CFEE310C882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nl-BE" sz="1800" b="1" dirty="0" smtClean="0"/>
            <a:t>Kortdurende interventie</a:t>
          </a:r>
          <a:endParaRPr lang="nl-BE" sz="1800" b="1" dirty="0"/>
        </a:p>
      </dgm:t>
    </dgm:pt>
    <dgm:pt modelId="{F1DBB37B-C8C6-4759-8C88-9826DBC50595}" type="parTrans" cxnId="{9FC0675A-204F-471C-B907-255E44911872}">
      <dgm:prSet/>
      <dgm:spPr/>
      <dgm:t>
        <a:bodyPr/>
        <a:lstStyle/>
        <a:p>
          <a:endParaRPr lang="nl-BE"/>
        </a:p>
      </dgm:t>
    </dgm:pt>
    <dgm:pt modelId="{B953BC59-E21A-45CA-9837-493B168E63F5}" type="sibTrans" cxnId="{9FC0675A-204F-471C-B907-255E44911872}">
      <dgm:prSet/>
      <dgm:spPr/>
      <dgm:t>
        <a:bodyPr/>
        <a:lstStyle/>
        <a:p>
          <a:endParaRPr lang="nl-BE"/>
        </a:p>
      </dgm:t>
    </dgm:pt>
    <dgm:pt modelId="{1DE2444E-508F-4478-8536-4700FE40FD2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nl-BE" sz="1800" b="1" i="0" dirty="0" smtClean="0"/>
            <a:t>Motiveren </a:t>
          </a:r>
        </a:p>
        <a:p>
          <a:pPr>
            <a:spcAft>
              <a:spcPts val="0"/>
            </a:spcAft>
          </a:pPr>
          <a:r>
            <a:rPr lang="nl-BE" sz="1800" b="1" i="0" dirty="0" smtClean="0"/>
            <a:t>vr door-verwijzing</a:t>
          </a:r>
          <a:endParaRPr lang="nl-BE" sz="1800" b="1" i="0" dirty="0"/>
        </a:p>
      </dgm:t>
    </dgm:pt>
    <dgm:pt modelId="{835E0A2D-544A-4F35-9C7A-FF8AACE4D596}" type="parTrans" cxnId="{74496BD7-9FBA-47D6-A288-C4004129BE7C}">
      <dgm:prSet/>
      <dgm:spPr/>
      <dgm:t>
        <a:bodyPr/>
        <a:lstStyle/>
        <a:p>
          <a:endParaRPr lang="nl-BE"/>
        </a:p>
      </dgm:t>
    </dgm:pt>
    <dgm:pt modelId="{C7274D3D-3124-45DD-B86D-D54C49C17CEE}" type="sibTrans" cxnId="{74496BD7-9FBA-47D6-A288-C4004129BE7C}">
      <dgm:prSet/>
      <dgm:spPr/>
      <dgm:t>
        <a:bodyPr/>
        <a:lstStyle/>
        <a:p>
          <a:endParaRPr lang="nl-BE"/>
        </a:p>
      </dgm:t>
    </dgm:pt>
    <dgm:pt modelId="{6A736E99-2591-4AF8-B1DF-33DA8D42D15D}" type="pres">
      <dgm:prSet presAssocID="{4194C506-D1AC-4BCD-83A5-85F4D43CAC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C494426-3CEB-44DB-BC2B-3ACFB8325A90}" type="pres">
      <dgm:prSet presAssocID="{91F701DF-FA3A-4D22-879F-03CEBABB4C60}" presName="root1" presStyleCnt="0"/>
      <dgm:spPr/>
    </dgm:pt>
    <dgm:pt modelId="{BEBFE8CE-1BCD-4C2B-81BE-06EA4C3F1D2C}" type="pres">
      <dgm:prSet presAssocID="{91F701DF-FA3A-4D22-879F-03CEBABB4C60}" presName="LevelOneTextNode" presStyleLbl="node0" presStyleIdx="0" presStyleCnt="1" custScaleX="103565" custScaleY="134919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689D0BA-C10F-4D60-8BB8-14EB10FFBA54}" type="pres">
      <dgm:prSet presAssocID="{91F701DF-FA3A-4D22-879F-03CEBABB4C60}" presName="level2hierChild" presStyleCnt="0"/>
      <dgm:spPr/>
    </dgm:pt>
    <dgm:pt modelId="{F5FD4187-0F7E-4811-99A7-3F68C06E8920}" type="pres">
      <dgm:prSet presAssocID="{9D14550A-EC09-4B23-8143-6F8A8B2327D2}" presName="conn2-1" presStyleLbl="parChTrans1D2" presStyleIdx="0" presStyleCnt="3"/>
      <dgm:spPr/>
      <dgm:t>
        <a:bodyPr/>
        <a:lstStyle/>
        <a:p>
          <a:endParaRPr lang="nl-BE"/>
        </a:p>
      </dgm:t>
    </dgm:pt>
    <dgm:pt modelId="{60BEADEF-7C63-40DA-927A-D1FDE253CCC3}" type="pres">
      <dgm:prSet presAssocID="{9D14550A-EC09-4B23-8143-6F8A8B2327D2}" presName="connTx" presStyleLbl="parChTrans1D2" presStyleIdx="0" presStyleCnt="3"/>
      <dgm:spPr/>
      <dgm:t>
        <a:bodyPr/>
        <a:lstStyle/>
        <a:p>
          <a:endParaRPr lang="nl-BE"/>
        </a:p>
      </dgm:t>
    </dgm:pt>
    <dgm:pt modelId="{5CAEEEFA-830E-4AB7-B859-26A60B2A314D}" type="pres">
      <dgm:prSet presAssocID="{8F387338-8AA8-47B4-9D3E-0F387E4D8FD4}" presName="root2" presStyleCnt="0"/>
      <dgm:spPr/>
    </dgm:pt>
    <dgm:pt modelId="{91E252BC-34D9-4377-8904-C1EBD06E9B06}" type="pres">
      <dgm:prSet presAssocID="{8F387338-8AA8-47B4-9D3E-0F387E4D8FD4}" presName="LevelTwoTextNode" presStyleLbl="node2" presStyleIdx="0" presStyleCnt="3" custScaleX="110013" custScaleY="134919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7BD343B-3C80-4C0B-8058-303ABBE3E209}" type="pres">
      <dgm:prSet presAssocID="{8F387338-8AA8-47B4-9D3E-0F387E4D8FD4}" presName="level3hierChild" presStyleCnt="0"/>
      <dgm:spPr/>
    </dgm:pt>
    <dgm:pt modelId="{E42A9B3F-5C86-44BD-8D92-DA21EE16B517}" type="pres">
      <dgm:prSet presAssocID="{60C47290-3229-4BF4-890A-9CC661C052F9}" presName="conn2-1" presStyleLbl="parChTrans1D3" presStyleIdx="0" presStyleCnt="3"/>
      <dgm:spPr/>
      <dgm:t>
        <a:bodyPr/>
        <a:lstStyle/>
        <a:p>
          <a:endParaRPr lang="nl-BE"/>
        </a:p>
      </dgm:t>
    </dgm:pt>
    <dgm:pt modelId="{FD0BB2D8-A6CC-4B49-8C95-A706F5CAC48D}" type="pres">
      <dgm:prSet presAssocID="{60C47290-3229-4BF4-890A-9CC661C052F9}" presName="connTx" presStyleLbl="parChTrans1D3" presStyleIdx="0" presStyleCnt="3"/>
      <dgm:spPr/>
      <dgm:t>
        <a:bodyPr/>
        <a:lstStyle/>
        <a:p>
          <a:endParaRPr lang="nl-BE"/>
        </a:p>
      </dgm:t>
    </dgm:pt>
    <dgm:pt modelId="{64CA67F6-C67E-4808-A0B0-9D53AC8E737A}" type="pres">
      <dgm:prSet presAssocID="{9D96064E-F4BC-456D-8125-5825895C5C8A}" presName="root2" presStyleCnt="0"/>
      <dgm:spPr/>
    </dgm:pt>
    <dgm:pt modelId="{C57BF8E1-160E-4180-B0BE-B9A377607A1B}" type="pres">
      <dgm:prSet presAssocID="{9D96064E-F4BC-456D-8125-5825895C5C8A}" presName="LevelTwoTextNode" presStyleLbl="node3" presStyleIdx="0" presStyleCnt="3" custScaleX="98554" custScaleY="134919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387B9A1-1EFB-42D8-9CDA-36DFBCD990E8}" type="pres">
      <dgm:prSet presAssocID="{9D96064E-F4BC-456D-8125-5825895C5C8A}" presName="level3hierChild" presStyleCnt="0"/>
      <dgm:spPr/>
    </dgm:pt>
    <dgm:pt modelId="{A0152795-4FCC-496F-95D6-8CBBB98DEABA}" type="pres">
      <dgm:prSet presAssocID="{925FEEAE-085C-4B4B-B266-CB76AD8F34F4}" presName="conn2-1" presStyleLbl="parChTrans1D2" presStyleIdx="1" presStyleCnt="3"/>
      <dgm:spPr/>
      <dgm:t>
        <a:bodyPr/>
        <a:lstStyle/>
        <a:p>
          <a:endParaRPr lang="nl-BE"/>
        </a:p>
      </dgm:t>
    </dgm:pt>
    <dgm:pt modelId="{AEA82683-AEC0-46AB-B7FE-40A24B653896}" type="pres">
      <dgm:prSet presAssocID="{925FEEAE-085C-4B4B-B266-CB76AD8F34F4}" presName="connTx" presStyleLbl="parChTrans1D2" presStyleIdx="1" presStyleCnt="3"/>
      <dgm:spPr/>
      <dgm:t>
        <a:bodyPr/>
        <a:lstStyle/>
        <a:p>
          <a:endParaRPr lang="nl-BE"/>
        </a:p>
      </dgm:t>
    </dgm:pt>
    <dgm:pt modelId="{5011B932-0351-4235-ADCB-DE7F865C730E}" type="pres">
      <dgm:prSet presAssocID="{02F0BE4D-60FD-4B2B-ABD1-68F01941847E}" presName="root2" presStyleCnt="0"/>
      <dgm:spPr/>
    </dgm:pt>
    <dgm:pt modelId="{B4096E04-9856-4F3D-B158-70BD73B01505}" type="pres">
      <dgm:prSet presAssocID="{02F0BE4D-60FD-4B2B-ABD1-68F01941847E}" presName="LevelTwoTextNode" presStyleLbl="node2" presStyleIdx="1" presStyleCnt="3" custScaleX="110013" custScaleY="134919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23ECBC3-066C-4096-B56D-9952153B764A}" type="pres">
      <dgm:prSet presAssocID="{02F0BE4D-60FD-4B2B-ABD1-68F01941847E}" presName="level3hierChild" presStyleCnt="0"/>
      <dgm:spPr/>
    </dgm:pt>
    <dgm:pt modelId="{98A3C68F-41FB-452B-9D3E-38184928ADA4}" type="pres">
      <dgm:prSet presAssocID="{CAA9FF02-F4AB-4ADA-B9A1-67AD8E45B41F}" presName="conn2-1" presStyleLbl="parChTrans1D3" presStyleIdx="1" presStyleCnt="3"/>
      <dgm:spPr/>
      <dgm:t>
        <a:bodyPr/>
        <a:lstStyle/>
        <a:p>
          <a:endParaRPr lang="nl-BE"/>
        </a:p>
      </dgm:t>
    </dgm:pt>
    <dgm:pt modelId="{91FD5EDD-2EB9-46BB-AD89-12B581A4C6AF}" type="pres">
      <dgm:prSet presAssocID="{CAA9FF02-F4AB-4ADA-B9A1-67AD8E45B41F}" presName="connTx" presStyleLbl="parChTrans1D3" presStyleIdx="1" presStyleCnt="3"/>
      <dgm:spPr/>
      <dgm:t>
        <a:bodyPr/>
        <a:lstStyle/>
        <a:p>
          <a:endParaRPr lang="nl-BE"/>
        </a:p>
      </dgm:t>
    </dgm:pt>
    <dgm:pt modelId="{D2393E18-2167-4544-9ACC-5DB1F7C792D1}" type="pres">
      <dgm:prSet presAssocID="{853017FF-A4A9-489D-B4B6-E2A7F1E84D0A}" presName="root2" presStyleCnt="0"/>
      <dgm:spPr/>
    </dgm:pt>
    <dgm:pt modelId="{6DDBB82A-F5C5-4449-8FBB-E57EAAE76E84}" type="pres">
      <dgm:prSet presAssocID="{853017FF-A4A9-489D-B4B6-E2A7F1E84D0A}" presName="LevelTwoTextNode" presStyleLbl="node3" presStyleIdx="1" presStyleCnt="3" custScaleX="99424" custScaleY="134919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9E27AB3-E497-494E-97A8-6DC24D989499}" type="pres">
      <dgm:prSet presAssocID="{853017FF-A4A9-489D-B4B6-E2A7F1E84D0A}" presName="level3hierChild" presStyleCnt="0"/>
      <dgm:spPr/>
    </dgm:pt>
    <dgm:pt modelId="{82B5964F-5150-4EBF-B680-B40B10029486}" type="pres">
      <dgm:prSet presAssocID="{F1DBB37B-C8C6-4759-8C88-9826DBC50595}" presName="conn2-1" presStyleLbl="parChTrans1D4" presStyleIdx="0" presStyleCnt="2"/>
      <dgm:spPr/>
      <dgm:t>
        <a:bodyPr/>
        <a:lstStyle/>
        <a:p>
          <a:endParaRPr lang="nl-BE"/>
        </a:p>
      </dgm:t>
    </dgm:pt>
    <dgm:pt modelId="{A7961E16-0DEC-41D3-9491-D616390706B8}" type="pres">
      <dgm:prSet presAssocID="{F1DBB37B-C8C6-4759-8C88-9826DBC50595}" presName="connTx" presStyleLbl="parChTrans1D4" presStyleIdx="0" presStyleCnt="2"/>
      <dgm:spPr/>
      <dgm:t>
        <a:bodyPr/>
        <a:lstStyle/>
        <a:p>
          <a:endParaRPr lang="nl-BE"/>
        </a:p>
      </dgm:t>
    </dgm:pt>
    <dgm:pt modelId="{DD366CE3-9D6F-4D8A-9FEC-2C8CC06B34A9}" type="pres">
      <dgm:prSet presAssocID="{555E831B-17FC-4216-8535-CFEE310C8828}" presName="root2" presStyleCnt="0"/>
      <dgm:spPr/>
    </dgm:pt>
    <dgm:pt modelId="{4E1013AB-984D-447F-B408-F8111A0F8CC0}" type="pres">
      <dgm:prSet presAssocID="{555E831B-17FC-4216-8535-CFEE310C8828}" presName="LevelTwoTextNode" presStyleLbl="node4" presStyleIdx="0" presStyleCnt="2" custScaleX="99151" custScaleY="14064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B30CECF-9321-46F8-B53D-E8DEE0C30729}" type="pres">
      <dgm:prSet presAssocID="{555E831B-17FC-4216-8535-CFEE310C8828}" presName="level3hierChild" presStyleCnt="0"/>
      <dgm:spPr/>
    </dgm:pt>
    <dgm:pt modelId="{D0F25761-F32A-4363-9942-9988909218A6}" type="pres">
      <dgm:prSet presAssocID="{FCCC331F-E1C5-4E22-932A-703D20D14436}" presName="conn2-1" presStyleLbl="parChTrans1D2" presStyleIdx="2" presStyleCnt="3"/>
      <dgm:spPr/>
      <dgm:t>
        <a:bodyPr/>
        <a:lstStyle/>
        <a:p>
          <a:endParaRPr lang="nl-BE"/>
        </a:p>
      </dgm:t>
    </dgm:pt>
    <dgm:pt modelId="{6C263C5C-A7D7-43C8-B671-56A679683006}" type="pres">
      <dgm:prSet presAssocID="{FCCC331F-E1C5-4E22-932A-703D20D14436}" presName="connTx" presStyleLbl="parChTrans1D2" presStyleIdx="2" presStyleCnt="3"/>
      <dgm:spPr/>
      <dgm:t>
        <a:bodyPr/>
        <a:lstStyle/>
        <a:p>
          <a:endParaRPr lang="nl-BE"/>
        </a:p>
      </dgm:t>
    </dgm:pt>
    <dgm:pt modelId="{9246C06B-48C3-4E32-9A0B-B92E90D423D2}" type="pres">
      <dgm:prSet presAssocID="{BCEEEFD5-1F98-44E7-BE2C-C23610586E1C}" presName="root2" presStyleCnt="0"/>
      <dgm:spPr/>
    </dgm:pt>
    <dgm:pt modelId="{184BC5DB-0110-42AC-A9F8-66D137B4E27C}" type="pres">
      <dgm:prSet presAssocID="{BCEEEFD5-1F98-44E7-BE2C-C23610586E1C}" presName="LevelTwoTextNode" presStyleLbl="node2" presStyleIdx="2" presStyleCnt="3" custScaleX="110013" custScaleY="134919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145B4A5-97B3-476A-B453-B354437997B0}" type="pres">
      <dgm:prSet presAssocID="{BCEEEFD5-1F98-44E7-BE2C-C23610586E1C}" presName="level3hierChild" presStyleCnt="0"/>
      <dgm:spPr/>
    </dgm:pt>
    <dgm:pt modelId="{4144CDCB-C9D6-4189-B020-259C28941BFE}" type="pres">
      <dgm:prSet presAssocID="{6A46BCA6-E77C-4A0F-BA7C-5BD1E06038F9}" presName="conn2-1" presStyleLbl="parChTrans1D3" presStyleIdx="2" presStyleCnt="3"/>
      <dgm:spPr/>
      <dgm:t>
        <a:bodyPr/>
        <a:lstStyle/>
        <a:p>
          <a:endParaRPr lang="nl-BE"/>
        </a:p>
      </dgm:t>
    </dgm:pt>
    <dgm:pt modelId="{1F7033CA-C557-4760-A644-BF8B59F4B7C6}" type="pres">
      <dgm:prSet presAssocID="{6A46BCA6-E77C-4A0F-BA7C-5BD1E06038F9}" presName="connTx" presStyleLbl="parChTrans1D3" presStyleIdx="2" presStyleCnt="3"/>
      <dgm:spPr/>
      <dgm:t>
        <a:bodyPr/>
        <a:lstStyle/>
        <a:p>
          <a:endParaRPr lang="nl-BE"/>
        </a:p>
      </dgm:t>
    </dgm:pt>
    <dgm:pt modelId="{5EBC20B0-2282-43DB-995B-84A1514A11F0}" type="pres">
      <dgm:prSet presAssocID="{460F088E-59DC-4842-AB42-81ED56ACB1B0}" presName="root2" presStyleCnt="0"/>
      <dgm:spPr/>
    </dgm:pt>
    <dgm:pt modelId="{ABF5E098-3443-4BBC-8018-36DB4A35E53A}" type="pres">
      <dgm:prSet presAssocID="{460F088E-59DC-4842-AB42-81ED56ACB1B0}" presName="LevelTwoTextNode" presStyleLbl="node3" presStyleIdx="2" presStyleCnt="3" custScaleX="98554" custScaleY="134919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E8A897A-D50D-4A89-AC71-FAA22F119088}" type="pres">
      <dgm:prSet presAssocID="{460F088E-59DC-4842-AB42-81ED56ACB1B0}" presName="level3hierChild" presStyleCnt="0"/>
      <dgm:spPr/>
    </dgm:pt>
    <dgm:pt modelId="{5CF44AB1-7ADD-4ECC-9C09-EDB66FC07DFC}" type="pres">
      <dgm:prSet presAssocID="{835E0A2D-544A-4F35-9C7A-FF8AACE4D596}" presName="conn2-1" presStyleLbl="parChTrans1D4" presStyleIdx="1" presStyleCnt="2"/>
      <dgm:spPr/>
      <dgm:t>
        <a:bodyPr/>
        <a:lstStyle/>
        <a:p>
          <a:endParaRPr lang="nl-BE"/>
        </a:p>
      </dgm:t>
    </dgm:pt>
    <dgm:pt modelId="{748AF648-2F15-40DC-A62F-C60637E66A99}" type="pres">
      <dgm:prSet presAssocID="{835E0A2D-544A-4F35-9C7A-FF8AACE4D596}" presName="connTx" presStyleLbl="parChTrans1D4" presStyleIdx="1" presStyleCnt="2"/>
      <dgm:spPr/>
      <dgm:t>
        <a:bodyPr/>
        <a:lstStyle/>
        <a:p>
          <a:endParaRPr lang="nl-BE"/>
        </a:p>
      </dgm:t>
    </dgm:pt>
    <dgm:pt modelId="{4D55AA0E-AFC9-4DEA-B736-56034945BA91}" type="pres">
      <dgm:prSet presAssocID="{1DE2444E-508F-4478-8536-4700FE40FD23}" presName="root2" presStyleCnt="0"/>
      <dgm:spPr/>
    </dgm:pt>
    <dgm:pt modelId="{8C120AAA-B5C4-4815-BA84-3DFE522EE667}" type="pres">
      <dgm:prSet presAssocID="{1DE2444E-508F-4478-8536-4700FE40FD23}" presName="LevelTwoTextNode" presStyleLbl="node4" presStyleIdx="1" presStyleCnt="2" custScaleX="98283" custScaleY="134919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2AB1461-C7AE-49C5-BBFE-660D469D58F0}" type="pres">
      <dgm:prSet presAssocID="{1DE2444E-508F-4478-8536-4700FE40FD23}" presName="level3hierChild" presStyleCnt="0"/>
      <dgm:spPr/>
    </dgm:pt>
  </dgm:ptLst>
  <dgm:cxnLst>
    <dgm:cxn modelId="{1E7331A7-20A8-4384-836A-8A1EC3FAC6A7}" type="presOf" srcId="{8F387338-8AA8-47B4-9D3E-0F387E4D8FD4}" destId="{91E252BC-34D9-4377-8904-C1EBD06E9B06}" srcOrd="0" destOrd="0" presId="urn:microsoft.com/office/officeart/2005/8/layout/hierarchy2"/>
    <dgm:cxn modelId="{F12E460D-158C-47B2-8FFA-84E2574CA768}" srcId="{BCEEEFD5-1F98-44E7-BE2C-C23610586E1C}" destId="{460F088E-59DC-4842-AB42-81ED56ACB1B0}" srcOrd="0" destOrd="0" parTransId="{6A46BCA6-E77C-4A0F-BA7C-5BD1E06038F9}" sibTransId="{79F7FEE5-5D70-472A-8F9F-9ED3672BEBDA}"/>
    <dgm:cxn modelId="{7E2931E3-4B74-49B8-A270-E47EA231ECCD}" type="presOf" srcId="{9D14550A-EC09-4B23-8143-6F8A8B2327D2}" destId="{60BEADEF-7C63-40DA-927A-D1FDE253CCC3}" srcOrd="1" destOrd="0" presId="urn:microsoft.com/office/officeart/2005/8/layout/hierarchy2"/>
    <dgm:cxn modelId="{BA88BD8F-1E03-4333-AD34-1E9BEFA4D7EB}" type="presOf" srcId="{02F0BE4D-60FD-4B2B-ABD1-68F01941847E}" destId="{B4096E04-9856-4F3D-B158-70BD73B01505}" srcOrd="0" destOrd="0" presId="urn:microsoft.com/office/officeart/2005/8/layout/hierarchy2"/>
    <dgm:cxn modelId="{96169875-1DD1-49CE-9AA9-34A2F1C70329}" srcId="{91F701DF-FA3A-4D22-879F-03CEBABB4C60}" destId="{02F0BE4D-60FD-4B2B-ABD1-68F01941847E}" srcOrd="1" destOrd="0" parTransId="{925FEEAE-085C-4B4B-B266-CB76AD8F34F4}" sibTransId="{E6BC2588-6A5A-4A50-9DC4-31D9445B2BD1}"/>
    <dgm:cxn modelId="{8CF1A54C-51FF-4506-9DE2-68ADE3FEFFB0}" srcId="{8F387338-8AA8-47B4-9D3E-0F387E4D8FD4}" destId="{9D96064E-F4BC-456D-8125-5825895C5C8A}" srcOrd="0" destOrd="0" parTransId="{60C47290-3229-4BF4-890A-9CC661C052F9}" sibTransId="{BAEA92F4-FD5B-46F4-8BDC-F05FF9C1C7CB}"/>
    <dgm:cxn modelId="{96689A35-E3BD-42C0-9194-8DC7437FEB65}" type="presOf" srcId="{F1DBB37B-C8C6-4759-8C88-9826DBC50595}" destId="{82B5964F-5150-4EBF-B680-B40B10029486}" srcOrd="0" destOrd="0" presId="urn:microsoft.com/office/officeart/2005/8/layout/hierarchy2"/>
    <dgm:cxn modelId="{74496BD7-9FBA-47D6-A288-C4004129BE7C}" srcId="{460F088E-59DC-4842-AB42-81ED56ACB1B0}" destId="{1DE2444E-508F-4478-8536-4700FE40FD23}" srcOrd="0" destOrd="0" parTransId="{835E0A2D-544A-4F35-9C7A-FF8AACE4D596}" sibTransId="{C7274D3D-3124-45DD-B86D-D54C49C17CEE}"/>
    <dgm:cxn modelId="{C228A3D7-A0DC-4EB4-8E1A-2EDD7FC9CDF2}" type="presOf" srcId="{4194C506-D1AC-4BCD-83A5-85F4D43CAC44}" destId="{6A736E99-2591-4AF8-B1DF-33DA8D42D15D}" srcOrd="0" destOrd="0" presId="urn:microsoft.com/office/officeart/2005/8/layout/hierarchy2"/>
    <dgm:cxn modelId="{62412AC7-4823-4847-A9A8-3CAA1DCBB7C0}" type="presOf" srcId="{835E0A2D-544A-4F35-9C7A-FF8AACE4D596}" destId="{5CF44AB1-7ADD-4ECC-9C09-EDB66FC07DFC}" srcOrd="0" destOrd="0" presId="urn:microsoft.com/office/officeart/2005/8/layout/hierarchy2"/>
    <dgm:cxn modelId="{93E3F0F2-8AE6-463F-BD8F-47DA9C247A26}" type="presOf" srcId="{60C47290-3229-4BF4-890A-9CC661C052F9}" destId="{FD0BB2D8-A6CC-4B49-8C95-A706F5CAC48D}" srcOrd="1" destOrd="0" presId="urn:microsoft.com/office/officeart/2005/8/layout/hierarchy2"/>
    <dgm:cxn modelId="{87204C90-C952-4CE3-90F0-F42F3AB2DEDD}" type="presOf" srcId="{FCCC331F-E1C5-4E22-932A-703D20D14436}" destId="{6C263C5C-A7D7-43C8-B671-56A679683006}" srcOrd="1" destOrd="0" presId="urn:microsoft.com/office/officeart/2005/8/layout/hierarchy2"/>
    <dgm:cxn modelId="{1F7C5BA6-08FC-4B45-A8FA-3EC32F5F97C3}" type="presOf" srcId="{6A46BCA6-E77C-4A0F-BA7C-5BD1E06038F9}" destId="{4144CDCB-C9D6-4189-B020-259C28941BFE}" srcOrd="0" destOrd="0" presId="urn:microsoft.com/office/officeart/2005/8/layout/hierarchy2"/>
    <dgm:cxn modelId="{E3EA5B38-B268-41C4-AB8E-974AD054BD0F}" type="presOf" srcId="{835E0A2D-544A-4F35-9C7A-FF8AACE4D596}" destId="{748AF648-2F15-40DC-A62F-C60637E66A99}" srcOrd="1" destOrd="0" presId="urn:microsoft.com/office/officeart/2005/8/layout/hierarchy2"/>
    <dgm:cxn modelId="{55F39CDA-F085-4197-8633-2F7FAD6FD229}" type="presOf" srcId="{FCCC331F-E1C5-4E22-932A-703D20D14436}" destId="{D0F25761-F32A-4363-9942-9988909218A6}" srcOrd="0" destOrd="0" presId="urn:microsoft.com/office/officeart/2005/8/layout/hierarchy2"/>
    <dgm:cxn modelId="{ABCE32F4-4F0F-44F1-AD59-A244F285500D}" srcId="{02F0BE4D-60FD-4B2B-ABD1-68F01941847E}" destId="{853017FF-A4A9-489D-B4B6-E2A7F1E84D0A}" srcOrd="0" destOrd="0" parTransId="{CAA9FF02-F4AB-4ADA-B9A1-67AD8E45B41F}" sibTransId="{57C6A69B-F61E-45FA-A040-CD98BCB62CF1}"/>
    <dgm:cxn modelId="{3F1B388E-5BDF-4F1A-8E91-2A6EC4D146C9}" type="presOf" srcId="{60C47290-3229-4BF4-890A-9CC661C052F9}" destId="{E42A9B3F-5C86-44BD-8D92-DA21EE16B517}" srcOrd="0" destOrd="0" presId="urn:microsoft.com/office/officeart/2005/8/layout/hierarchy2"/>
    <dgm:cxn modelId="{B8D2432A-CA50-4919-8007-D7702A7AB84A}" type="presOf" srcId="{9D14550A-EC09-4B23-8143-6F8A8B2327D2}" destId="{F5FD4187-0F7E-4811-99A7-3F68C06E8920}" srcOrd="0" destOrd="0" presId="urn:microsoft.com/office/officeart/2005/8/layout/hierarchy2"/>
    <dgm:cxn modelId="{DEC8CB1B-A34D-4D32-840E-B66DDBE9E164}" srcId="{4194C506-D1AC-4BCD-83A5-85F4D43CAC44}" destId="{91F701DF-FA3A-4D22-879F-03CEBABB4C60}" srcOrd="0" destOrd="0" parTransId="{E77619AD-98DE-40E4-86C4-461C420D53FB}" sibTransId="{EB88C00C-EADC-49EE-A32F-E9A762AABCA7}"/>
    <dgm:cxn modelId="{C83FC1C1-CE43-4F55-96EA-81C55E1D34CF}" type="presOf" srcId="{F1DBB37B-C8C6-4759-8C88-9826DBC50595}" destId="{A7961E16-0DEC-41D3-9491-D616390706B8}" srcOrd="1" destOrd="0" presId="urn:microsoft.com/office/officeart/2005/8/layout/hierarchy2"/>
    <dgm:cxn modelId="{136CE65D-8C72-4E5A-BD7E-6DC208F9F1F0}" srcId="{91F701DF-FA3A-4D22-879F-03CEBABB4C60}" destId="{BCEEEFD5-1F98-44E7-BE2C-C23610586E1C}" srcOrd="2" destOrd="0" parTransId="{FCCC331F-E1C5-4E22-932A-703D20D14436}" sibTransId="{AA289B0C-3B26-4BDE-9D69-450B481D1A18}"/>
    <dgm:cxn modelId="{25168026-B171-40A2-8BE5-9B3B8AE8B578}" type="presOf" srcId="{BCEEEFD5-1F98-44E7-BE2C-C23610586E1C}" destId="{184BC5DB-0110-42AC-A9F8-66D137B4E27C}" srcOrd="0" destOrd="0" presId="urn:microsoft.com/office/officeart/2005/8/layout/hierarchy2"/>
    <dgm:cxn modelId="{0B7F7F2E-BA15-461E-9544-903916D71F35}" type="presOf" srcId="{853017FF-A4A9-489D-B4B6-E2A7F1E84D0A}" destId="{6DDBB82A-F5C5-4449-8FBB-E57EAAE76E84}" srcOrd="0" destOrd="0" presId="urn:microsoft.com/office/officeart/2005/8/layout/hierarchy2"/>
    <dgm:cxn modelId="{E9220522-5225-49DC-B50E-DB13EF5B9723}" type="presOf" srcId="{9D96064E-F4BC-456D-8125-5825895C5C8A}" destId="{C57BF8E1-160E-4180-B0BE-B9A377607A1B}" srcOrd="0" destOrd="0" presId="urn:microsoft.com/office/officeart/2005/8/layout/hierarchy2"/>
    <dgm:cxn modelId="{F2B7EC3D-22A9-4BF4-BB94-1C8DBFE8729F}" type="presOf" srcId="{91F701DF-FA3A-4D22-879F-03CEBABB4C60}" destId="{BEBFE8CE-1BCD-4C2B-81BE-06EA4C3F1D2C}" srcOrd="0" destOrd="0" presId="urn:microsoft.com/office/officeart/2005/8/layout/hierarchy2"/>
    <dgm:cxn modelId="{D7CB49D3-9178-4EE9-BF35-072CBD4222FD}" type="presOf" srcId="{925FEEAE-085C-4B4B-B266-CB76AD8F34F4}" destId="{AEA82683-AEC0-46AB-B7FE-40A24B653896}" srcOrd="1" destOrd="0" presId="urn:microsoft.com/office/officeart/2005/8/layout/hierarchy2"/>
    <dgm:cxn modelId="{9F36BC1E-CF64-4016-8558-B4AD32F70B78}" type="presOf" srcId="{CAA9FF02-F4AB-4ADA-B9A1-67AD8E45B41F}" destId="{91FD5EDD-2EB9-46BB-AD89-12B581A4C6AF}" srcOrd="1" destOrd="0" presId="urn:microsoft.com/office/officeart/2005/8/layout/hierarchy2"/>
    <dgm:cxn modelId="{CB17F3B3-61CB-40C2-8F95-8DAA41631C29}" type="presOf" srcId="{6A46BCA6-E77C-4A0F-BA7C-5BD1E06038F9}" destId="{1F7033CA-C557-4760-A644-BF8B59F4B7C6}" srcOrd="1" destOrd="0" presId="urn:microsoft.com/office/officeart/2005/8/layout/hierarchy2"/>
    <dgm:cxn modelId="{DF9619F8-0DC2-41AE-B9DD-7517F48AA352}" type="presOf" srcId="{CAA9FF02-F4AB-4ADA-B9A1-67AD8E45B41F}" destId="{98A3C68F-41FB-452B-9D3E-38184928ADA4}" srcOrd="0" destOrd="0" presId="urn:microsoft.com/office/officeart/2005/8/layout/hierarchy2"/>
    <dgm:cxn modelId="{C7BF5B91-1000-409A-A39A-322D68B91263}" type="presOf" srcId="{460F088E-59DC-4842-AB42-81ED56ACB1B0}" destId="{ABF5E098-3443-4BBC-8018-36DB4A35E53A}" srcOrd="0" destOrd="0" presId="urn:microsoft.com/office/officeart/2005/8/layout/hierarchy2"/>
    <dgm:cxn modelId="{5828772B-F468-4DC9-BAD0-C3AB106B1D9E}" type="presOf" srcId="{555E831B-17FC-4216-8535-CFEE310C8828}" destId="{4E1013AB-984D-447F-B408-F8111A0F8CC0}" srcOrd="0" destOrd="0" presId="urn:microsoft.com/office/officeart/2005/8/layout/hierarchy2"/>
    <dgm:cxn modelId="{80AF4B44-2B14-402F-867C-D3791D2309CC}" type="presOf" srcId="{1DE2444E-508F-4478-8536-4700FE40FD23}" destId="{8C120AAA-B5C4-4815-BA84-3DFE522EE667}" srcOrd="0" destOrd="0" presId="urn:microsoft.com/office/officeart/2005/8/layout/hierarchy2"/>
    <dgm:cxn modelId="{58A74D1A-ADAD-4980-AD93-004B3600C43C}" type="presOf" srcId="{925FEEAE-085C-4B4B-B266-CB76AD8F34F4}" destId="{A0152795-4FCC-496F-95D6-8CBBB98DEABA}" srcOrd="0" destOrd="0" presId="urn:microsoft.com/office/officeart/2005/8/layout/hierarchy2"/>
    <dgm:cxn modelId="{8C6EBFC3-B6FF-4842-8155-2394CDCF77DA}" srcId="{91F701DF-FA3A-4D22-879F-03CEBABB4C60}" destId="{8F387338-8AA8-47B4-9D3E-0F387E4D8FD4}" srcOrd="0" destOrd="0" parTransId="{9D14550A-EC09-4B23-8143-6F8A8B2327D2}" sibTransId="{B58A5F4C-FEC9-40BF-8BD3-CC7B52B792D9}"/>
    <dgm:cxn modelId="{9FC0675A-204F-471C-B907-255E44911872}" srcId="{853017FF-A4A9-489D-B4B6-E2A7F1E84D0A}" destId="{555E831B-17FC-4216-8535-CFEE310C8828}" srcOrd="0" destOrd="0" parTransId="{F1DBB37B-C8C6-4759-8C88-9826DBC50595}" sibTransId="{B953BC59-E21A-45CA-9837-493B168E63F5}"/>
    <dgm:cxn modelId="{89D7ACD5-6F1C-4EA0-8F84-B3072F4F0809}" type="presParOf" srcId="{6A736E99-2591-4AF8-B1DF-33DA8D42D15D}" destId="{2C494426-3CEB-44DB-BC2B-3ACFB8325A90}" srcOrd="0" destOrd="0" presId="urn:microsoft.com/office/officeart/2005/8/layout/hierarchy2"/>
    <dgm:cxn modelId="{C2939833-7CC2-47B3-9CBD-926D7612E7A9}" type="presParOf" srcId="{2C494426-3CEB-44DB-BC2B-3ACFB8325A90}" destId="{BEBFE8CE-1BCD-4C2B-81BE-06EA4C3F1D2C}" srcOrd="0" destOrd="0" presId="urn:microsoft.com/office/officeart/2005/8/layout/hierarchy2"/>
    <dgm:cxn modelId="{E8905F21-7D36-42A5-89D7-9B5D80EE7028}" type="presParOf" srcId="{2C494426-3CEB-44DB-BC2B-3ACFB8325A90}" destId="{F689D0BA-C10F-4D60-8BB8-14EB10FFBA54}" srcOrd="1" destOrd="0" presId="urn:microsoft.com/office/officeart/2005/8/layout/hierarchy2"/>
    <dgm:cxn modelId="{6E3D4000-1DA9-459C-8DC7-C22896B0A369}" type="presParOf" srcId="{F689D0BA-C10F-4D60-8BB8-14EB10FFBA54}" destId="{F5FD4187-0F7E-4811-99A7-3F68C06E8920}" srcOrd="0" destOrd="0" presId="urn:microsoft.com/office/officeart/2005/8/layout/hierarchy2"/>
    <dgm:cxn modelId="{40834A1A-2CB3-4863-94C2-ACF9FE8CDE9D}" type="presParOf" srcId="{F5FD4187-0F7E-4811-99A7-3F68C06E8920}" destId="{60BEADEF-7C63-40DA-927A-D1FDE253CCC3}" srcOrd="0" destOrd="0" presId="urn:microsoft.com/office/officeart/2005/8/layout/hierarchy2"/>
    <dgm:cxn modelId="{4D0C58AD-B2E9-4D4F-B9F2-F048ED223002}" type="presParOf" srcId="{F689D0BA-C10F-4D60-8BB8-14EB10FFBA54}" destId="{5CAEEEFA-830E-4AB7-B859-26A60B2A314D}" srcOrd="1" destOrd="0" presId="urn:microsoft.com/office/officeart/2005/8/layout/hierarchy2"/>
    <dgm:cxn modelId="{8B9FD1E3-DD60-4F0C-988C-2E6900F13F20}" type="presParOf" srcId="{5CAEEEFA-830E-4AB7-B859-26A60B2A314D}" destId="{91E252BC-34D9-4377-8904-C1EBD06E9B06}" srcOrd="0" destOrd="0" presId="urn:microsoft.com/office/officeart/2005/8/layout/hierarchy2"/>
    <dgm:cxn modelId="{2DC2C201-CC63-477A-AF79-9D75A3FAF5A6}" type="presParOf" srcId="{5CAEEEFA-830E-4AB7-B859-26A60B2A314D}" destId="{97BD343B-3C80-4C0B-8058-303ABBE3E209}" srcOrd="1" destOrd="0" presId="urn:microsoft.com/office/officeart/2005/8/layout/hierarchy2"/>
    <dgm:cxn modelId="{AB1822D0-0804-48EB-BFF1-CB5E22327606}" type="presParOf" srcId="{97BD343B-3C80-4C0B-8058-303ABBE3E209}" destId="{E42A9B3F-5C86-44BD-8D92-DA21EE16B517}" srcOrd="0" destOrd="0" presId="urn:microsoft.com/office/officeart/2005/8/layout/hierarchy2"/>
    <dgm:cxn modelId="{BAF7B9D6-DA87-4C13-BCEA-C8B8EC6C31B2}" type="presParOf" srcId="{E42A9B3F-5C86-44BD-8D92-DA21EE16B517}" destId="{FD0BB2D8-A6CC-4B49-8C95-A706F5CAC48D}" srcOrd="0" destOrd="0" presId="urn:microsoft.com/office/officeart/2005/8/layout/hierarchy2"/>
    <dgm:cxn modelId="{BC0A2891-7151-4B00-BEED-EBD9589818FF}" type="presParOf" srcId="{97BD343B-3C80-4C0B-8058-303ABBE3E209}" destId="{64CA67F6-C67E-4808-A0B0-9D53AC8E737A}" srcOrd="1" destOrd="0" presId="urn:microsoft.com/office/officeart/2005/8/layout/hierarchy2"/>
    <dgm:cxn modelId="{B62E518F-ED45-4E82-BE9A-D01F55D6B98D}" type="presParOf" srcId="{64CA67F6-C67E-4808-A0B0-9D53AC8E737A}" destId="{C57BF8E1-160E-4180-B0BE-B9A377607A1B}" srcOrd="0" destOrd="0" presId="urn:microsoft.com/office/officeart/2005/8/layout/hierarchy2"/>
    <dgm:cxn modelId="{C7E4E8F3-E14A-4FF9-949D-639181C74EA8}" type="presParOf" srcId="{64CA67F6-C67E-4808-A0B0-9D53AC8E737A}" destId="{8387B9A1-1EFB-42D8-9CDA-36DFBCD990E8}" srcOrd="1" destOrd="0" presId="urn:microsoft.com/office/officeart/2005/8/layout/hierarchy2"/>
    <dgm:cxn modelId="{0D0A7495-406F-4F62-B7A7-4F12591E9AB8}" type="presParOf" srcId="{F689D0BA-C10F-4D60-8BB8-14EB10FFBA54}" destId="{A0152795-4FCC-496F-95D6-8CBBB98DEABA}" srcOrd="2" destOrd="0" presId="urn:microsoft.com/office/officeart/2005/8/layout/hierarchy2"/>
    <dgm:cxn modelId="{3FEA6463-6ADD-47B0-A61A-C252AFBF4148}" type="presParOf" srcId="{A0152795-4FCC-496F-95D6-8CBBB98DEABA}" destId="{AEA82683-AEC0-46AB-B7FE-40A24B653896}" srcOrd="0" destOrd="0" presId="urn:microsoft.com/office/officeart/2005/8/layout/hierarchy2"/>
    <dgm:cxn modelId="{E1330C30-9051-48F6-AB49-DF93C052C2A9}" type="presParOf" srcId="{F689D0BA-C10F-4D60-8BB8-14EB10FFBA54}" destId="{5011B932-0351-4235-ADCB-DE7F865C730E}" srcOrd="3" destOrd="0" presId="urn:microsoft.com/office/officeart/2005/8/layout/hierarchy2"/>
    <dgm:cxn modelId="{16351E73-78DD-4B61-9D02-AD88BE631986}" type="presParOf" srcId="{5011B932-0351-4235-ADCB-DE7F865C730E}" destId="{B4096E04-9856-4F3D-B158-70BD73B01505}" srcOrd="0" destOrd="0" presId="urn:microsoft.com/office/officeart/2005/8/layout/hierarchy2"/>
    <dgm:cxn modelId="{8760E7A2-F12D-46E1-A7A9-3CA9000A0D58}" type="presParOf" srcId="{5011B932-0351-4235-ADCB-DE7F865C730E}" destId="{C23ECBC3-066C-4096-B56D-9952153B764A}" srcOrd="1" destOrd="0" presId="urn:microsoft.com/office/officeart/2005/8/layout/hierarchy2"/>
    <dgm:cxn modelId="{35F4D24C-81FA-4A3C-AD94-DCBD094F0D24}" type="presParOf" srcId="{C23ECBC3-066C-4096-B56D-9952153B764A}" destId="{98A3C68F-41FB-452B-9D3E-38184928ADA4}" srcOrd="0" destOrd="0" presId="urn:microsoft.com/office/officeart/2005/8/layout/hierarchy2"/>
    <dgm:cxn modelId="{3FC812B2-9171-4149-BBF1-7DF76B287B87}" type="presParOf" srcId="{98A3C68F-41FB-452B-9D3E-38184928ADA4}" destId="{91FD5EDD-2EB9-46BB-AD89-12B581A4C6AF}" srcOrd="0" destOrd="0" presId="urn:microsoft.com/office/officeart/2005/8/layout/hierarchy2"/>
    <dgm:cxn modelId="{E8469161-5216-4160-96E6-852B8B356B1E}" type="presParOf" srcId="{C23ECBC3-066C-4096-B56D-9952153B764A}" destId="{D2393E18-2167-4544-9ACC-5DB1F7C792D1}" srcOrd="1" destOrd="0" presId="urn:microsoft.com/office/officeart/2005/8/layout/hierarchy2"/>
    <dgm:cxn modelId="{83CC0026-1A24-4119-844D-7D937534E87B}" type="presParOf" srcId="{D2393E18-2167-4544-9ACC-5DB1F7C792D1}" destId="{6DDBB82A-F5C5-4449-8FBB-E57EAAE76E84}" srcOrd="0" destOrd="0" presId="urn:microsoft.com/office/officeart/2005/8/layout/hierarchy2"/>
    <dgm:cxn modelId="{26C847DB-7B82-4C26-8FB9-D213B18C3343}" type="presParOf" srcId="{D2393E18-2167-4544-9ACC-5DB1F7C792D1}" destId="{D9E27AB3-E497-494E-97A8-6DC24D989499}" srcOrd="1" destOrd="0" presId="urn:microsoft.com/office/officeart/2005/8/layout/hierarchy2"/>
    <dgm:cxn modelId="{C1341444-D5D6-4D2C-A135-3181F139FF5A}" type="presParOf" srcId="{D9E27AB3-E497-494E-97A8-6DC24D989499}" destId="{82B5964F-5150-4EBF-B680-B40B10029486}" srcOrd="0" destOrd="0" presId="urn:microsoft.com/office/officeart/2005/8/layout/hierarchy2"/>
    <dgm:cxn modelId="{2F8D2ED0-9482-4A5C-AD3D-7EAC163061DD}" type="presParOf" srcId="{82B5964F-5150-4EBF-B680-B40B10029486}" destId="{A7961E16-0DEC-41D3-9491-D616390706B8}" srcOrd="0" destOrd="0" presId="urn:microsoft.com/office/officeart/2005/8/layout/hierarchy2"/>
    <dgm:cxn modelId="{308E5BDC-24AE-45A6-BCFE-47C9D123EF78}" type="presParOf" srcId="{D9E27AB3-E497-494E-97A8-6DC24D989499}" destId="{DD366CE3-9D6F-4D8A-9FEC-2C8CC06B34A9}" srcOrd="1" destOrd="0" presId="urn:microsoft.com/office/officeart/2005/8/layout/hierarchy2"/>
    <dgm:cxn modelId="{6F04DED2-22D2-4D57-B54C-85EBDE8C85AA}" type="presParOf" srcId="{DD366CE3-9D6F-4D8A-9FEC-2C8CC06B34A9}" destId="{4E1013AB-984D-447F-B408-F8111A0F8CC0}" srcOrd="0" destOrd="0" presId="urn:microsoft.com/office/officeart/2005/8/layout/hierarchy2"/>
    <dgm:cxn modelId="{3F188D90-F84B-4496-8109-882EB56A1C4C}" type="presParOf" srcId="{DD366CE3-9D6F-4D8A-9FEC-2C8CC06B34A9}" destId="{9B30CECF-9321-46F8-B53D-E8DEE0C30729}" srcOrd="1" destOrd="0" presId="urn:microsoft.com/office/officeart/2005/8/layout/hierarchy2"/>
    <dgm:cxn modelId="{D47C4294-6BFD-469C-9A20-F7E734C7EFFF}" type="presParOf" srcId="{F689D0BA-C10F-4D60-8BB8-14EB10FFBA54}" destId="{D0F25761-F32A-4363-9942-9988909218A6}" srcOrd="4" destOrd="0" presId="urn:microsoft.com/office/officeart/2005/8/layout/hierarchy2"/>
    <dgm:cxn modelId="{2E7468F7-2C7C-441E-A700-D7BCCD588EBB}" type="presParOf" srcId="{D0F25761-F32A-4363-9942-9988909218A6}" destId="{6C263C5C-A7D7-43C8-B671-56A679683006}" srcOrd="0" destOrd="0" presId="urn:microsoft.com/office/officeart/2005/8/layout/hierarchy2"/>
    <dgm:cxn modelId="{AD5F137A-34A0-4669-92AA-F580C09A0BB7}" type="presParOf" srcId="{F689D0BA-C10F-4D60-8BB8-14EB10FFBA54}" destId="{9246C06B-48C3-4E32-9A0B-B92E90D423D2}" srcOrd="5" destOrd="0" presId="urn:microsoft.com/office/officeart/2005/8/layout/hierarchy2"/>
    <dgm:cxn modelId="{75123F6C-6932-45CF-9B0E-328D86715881}" type="presParOf" srcId="{9246C06B-48C3-4E32-9A0B-B92E90D423D2}" destId="{184BC5DB-0110-42AC-A9F8-66D137B4E27C}" srcOrd="0" destOrd="0" presId="urn:microsoft.com/office/officeart/2005/8/layout/hierarchy2"/>
    <dgm:cxn modelId="{2EAE75F2-8CAE-4F9E-A93F-D7FA541CC871}" type="presParOf" srcId="{9246C06B-48C3-4E32-9A0B-B92E90D423D2}" destId="{6145B4A5-97B3-476A-B453-B354437997B0}" srcOrd="1" destOrd="0" presId="urn:microsoft.com/office/officeart/2005/8/layout/hierarchy2"/>
    <dgm:cxn modelId="{A1C75AE8-334E-41F4-A69D-F208EED6DB28}" type="presParOf" srcId="{6145B4A5-97B3-476A-B453-B354437997B0}" destId="{4144CDCB-C9D6-4189-B020-259C28941BFE}" srcOrd="0" destOrd="0" presId="urn:microsoft.com/office/officeart/2005/8/layout/hierarchy2"/>
    <dgm:cxn modelId="{63E00898-1162-4F18-9555-8A90A4FF30DF}" type="presParOf" srcId="{4144CDCB-C9D6-4189-B020-259C28941BFE}" destId="{1F7033CA-C557-4760-A644-BF8B59F4B7C6}" srcOrd="0" destOrd="0" presId="urn:microsoft.com/office/officeart/2005/8/layout/hierarchy2"/>
    <dgm:cxn modelId="{8D6D06A4-E4DE-45AA-81DB-BE1C61E4834C}" type="presParOf" srcId="{6145B4A5-97B3-476A-B453-B354437997B0}" destId="{5EBC20B0-2282-43DB-995B-84A1514A11F0}" srcOrd="1" destOrd="0" presId="urn:microsoft.com/office/officeart/2005/8/layout/hierarchy2"/>
    <dgm:cxn modelId="{F003B81E-7B28-492D-BBA6-E4A6C62AD011}" type="presParOf" srcId="{5EBC20B0-2282-43DB-995B-84A1514A11F0}" destId="{ABF5E098-3443-4BBC-8018-36DB4A35E53A}" srcOrd="0" destOrd="0" presId="urn:microsoft.com/office/officeart/2005/8/layout/hierarchy2"/>
    <dgm:cxn modelId="{808E8EBA-42AD-497F-AC83-47B308638038}" type="presParOf" srcId="{5EBC20B0-2282-43DB-995B-84A1514A11F0}" destId="{3E8A897A-D50D-4A89-AC71-FAA22F119088}" srcOrd="1" destOrd="0" presId="urn:microsoft.com/office/officeart/2005/8/layout/hierarchy2"/>
    <dgm:cxn modelId="{E35A504A-FD2A-4682-861D-5597F938DD16}" type="presParOf" srcId="{3E8A897A-D50D-4A89-AC71-FAA22F119088}" destId="{5CF44AB1-7ADD-4ECC-9C09-EDB66FC07DFC}" srcOrd="0" destOrd="0" presId="urn:microsoft.com/office/officeart/2005/8/layout/hierarchy2"/>
    <dgm:cxn modelId="{74176D42-EE09-4302-88DA-DF0346AE716D}" type="presParOf" srcId="{5CF44AB1-7ADD-4ECC-9C09-EDB66FC07DFC}" destId="{748AF648-2F15-40DC-A62F-C60637E66A99}" srcOrd="0" destOrd="0" presId="urn:microsoft.com/office/officeart/2005/8/layout/hierarchy2"/>
    <dgm:cxn modelId="{B3237D0A-75C3-4766-8E06-222B4250C8D5}" type="presParOf" srcId="{3E8A897A-D50D-4A89-AC71-FAA22F119088}" destId="{4D55AA0E-AFC9-4DEA-B736-56034945BA91}" srcOrd="1" destOrd="0" presId="urn:microsoft.com/office/officeart/2005/8/layout/hierarchy2"/>
    <dgm:cxn modelId="{8CDF2178-CA41-42A5-AAF7-9EBDF74C762C}" type="presParOf" srcId="{4D55AA0E-AFC9-4DEA-B736-56034945BA91}" destId="{8C120AAA-B5C4-4815-BA84-3DFE522EE667}" srcOrd="0" destOrd="0" presId="urn:microsoft.com/office/officeart/2005/8/layout/hierarchy2"/>
    <dgm:cxn modelId="{41653CDC-D0A6-4017-A7E2-3CF5BE10C9A2}" type="presParOf" srcId="{4D55AA0E-AFC9-4DEA-B736-56034945BA91}" destId="{82AB1461-C7AE-49C5-BBFE-660D469D58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F9457-BCBD-4B62-AB9E-680A2496BE2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100EC7-D5A7-4347-80DA-D45F28E55893}">
      <dgm:prSet phldrT="[Text]"/>
      <dgm:spPr/>
      <dgm:t>
        <a:bodyPr/>
        <a:lstStyle/>
        <a:p>
          <a:r>
            <a:rPr lang="en-US" dirty="0" err="1" smtClean="0"/>
            <a:t>Bespreking</a:t>
          </a:r>
          <a:r>
            <a:rPr lang="en-US" dirty="0" smtClean="0"/>
            <a:t> </a:t>
          </a:r>
          <a:r>
            <a:rPr lang="en-US" dirty="0" err="1" smtClean="0"/>
            <a:t>vragenlijsten</a:t>
          </a:r>
          <a:endParaRPr lang="en-US" dirty="0"/>
        </a:p>
      </dgm:t>
    </dgm:pt>
    <dgm:pt modelId="{EDF96246-7A28-4614-B4A9-EB95057B5C79}" type="parTrans" cxnId="{59A790F0-A4B3-4189-9BF3-17C8D241AA71}">
      <dgm:prSet/>
      <dgm:spPr/>
      <dgm:t>
        <a:bodyPr/>
        <a:lstStyle/>
        <a:p>
          <a:endParaRPr lang="en-US"/>
        </a:p>
      </dgm:t>
    </dgm:pt>
    <dgm:pt modelId="{CD26DCC1-B291-45FC-8722-6FD3C7F0627F}" type="sibTrans" cxnId="{59A790F0-A4B3-4189-9BF3-17C8D241AA71}">
      <dgm:prSet/>
      <dgm:spPr/>
      <dgm:t>
        <a:bodyPr/>
        <a:lstStyle/>
        <a:p>
          <a:endParaRPr lang="en-US"/>
        </a:p>
      </dgm:t>
    </dgm:pt>
    <dgm:pt modelId="{605713A5-23C7-44B0-A685-B0BB4D96131A}">
      <dgm:prSet phldrT="[Text]"/>
      <dgm:spPr/>
      <dgm:t>
        <a:bodyPr/>
        <a:lstStyle/>
        <a:p>
          <a:r>
            <a:rPr lang="en-US" dirty="0" err="1" smtClean="0"/>
            <a:t>Bespreking</a:t>
          </a:r>
          <a:r>
            <a:rPr lang="en-US" dirty="0" smtClean="0"/>
            <a:t> bio-markers</a:t>
          </a:r>
          <a:endParaRPr lang="en-US" dirty="0"/>
        </a:p>
      </dgm:t>
    </dgm:pt>
    <dgm:pt modelId="{2DFD4C45-9EB4-4E9C-B66D-B29B9695C289}" type="parTrans" cxnId="{F550413C-A819-4A2D-965D-E83E57B3883F}">
      <dgm:prSet/>
      <dgm:spPr/>
      <dgm:t>
        <a:bodyPr/>
        <a:lstStyle/>
        <a:p>
          <a:endParaRPr lang="en-US"/>
        </a:p>
      </dgm:t>
    </dgm:pt>
    <dgm:pt modelId="{FC90B174-DF7C-4A92-AA5B-AB6955032C07}" type="sibTrans" cxnId="{F550413C-A819-4A2D-965D-E83E57B3883F}">
      <dgm:prSet/>
      <dgm:spPr/>
      <dgm:t>
        <a:bodyPr/>
        <a:lstStyle/>
        <a:p>
          <a:endParaRPr lang="en-US"/>
        </a:p>
      </dgm:t>
    </dgm:pt>
    <dgm:pt modelId="{02712D0E-8ECA-41AD-8585-CCF220F6433B}">
      <dgm:prSet phldrT="[Text]"/>
      <dgm:spPr/>
      <dgm:t>
        <a:bodyPr/>
        <a:lstStyle/>
        <a:p>
          <a:r>
            <a:rPr lang="en-US" dirty="0" err="1" smtClean="0"/>
            <a:t>Bespreking</a:t>
          </a:r>
          <a:r>
            <a:rPr lang="en-US" dirty="0" smtClean="0"/>
            <a:t> </a:t>
          </a:r>
          <a:r>
            <a:rPr lang="en-US" dirty="0" err="1" smtClean="0"/>
            <a:t>kortdurende</a:t>
          </a:r>
          <a:r>
            <a:rPr lang="en-US" dirty="0" smtClean="0"/>
            <a:t> </a:t>
          </a:r>
          <a:r>
            <a:rPr lang="en-US" dirty="0" err="1" smtClean="0"/>
            <a:t>interventies</a:t>
          </a:r>
          <a:endParaRPr lang="en-US" dirty="0"/>
        </a:p>
      </dgm:t>
    </dgm:pt>
    <dgm:pt modelId="{FC8C37BB-9BE3-4E18-ABE5-DB8F96DC933F}" type="parTrans" cxnId="{801B7464-4DD3-47D0-A419-5D18843A144C}">
      <dgm:prSet/>
      <dgm:spPr/>
      <dgm:t>
        <a:bodyPr/>
        <a:lstStyle/>
        <a:p>
          <a:endParaRPr lang="en-US"/>
        </a:p>
      </dgm:t>
    </dgm:pt>
    <dgm:pt modelId="{4004F999-6E75-4490-AC2A-C29314B79ECC}" type="sibTrans" cxnId="{801B7464-4DD3-47D0-A419-5D18843A144C}">
      <dgm:prSet/>
      <dgm:spPr/>
      <dgm:t>
        <a:bodyPr/>
        <a:lstStyle/>
        <a:p>
          <a:endParaRPr lang="en-US"/>
        </a:p>
      </dgm:t>
    </dgm:pt>
    <dgm:pt modelId="{75A8B396-5F76-4114-BBA3-DF5D5E859D0D}">
      <dgm:prSet phldrT="[Text]" phldr="1"/>
      <dgm:spPr/>
      <dgm:t>
        <a:bodyPr/>
        <a:lstStyle/>
        <a:p>
          <a:endParaRPr lang="en-US" dirty="0"/>
        </a:p>
      </dgm:t>
    </dgm:pt>
    <dgm:pt modelId="{A2C0899C-EB5B-4F11-9900-7E7C6F73155C}" type="sibTrans" cxnId="{37081F97-93A8-46DA-AB53-9258C5B5002E}">
      <dgm:prSet/>
      <dgm:spPr/>
      <dgm:t>
        <a:bodyPr/>
        <a:lstStyle/>
        <a:p>
          <a:endParaRPr lang="en-US"/>
        </a:p>
      </dgm:t>
    </dgm:pt>
    <dgm:pt modelId="{8639EB6B-DC51-4F77-9ADE-8118CC330408}" type="parTrans" cxnId="{37081F97-93A8-46DA-AB53-9258C5B5002E}">
      <dgm:prSet/>
      <dgm:spPr/>
      <dgm:t>
        <a:bodyPr/>
        <a:lstStyle/>
        <a:p>
          <a:endParaRPr lang="en-US"/>
        </a:p>
      </dgm:t>
    </dgm:pt>
    <dgm:pt modelId="{E432485C-59D7-4B8C-A27D-01E27B225B58}">
      <dgm:prSet/>
      <dgm:spPr/>
      <dgm:t>
        <a:bodyPr/>
        <a:lstStyle/>
        <a:p>
          <a:r>
            <a:rPr lang="en-US" dirty="0" err="1" smtClean="0"/>
            <a:t>Beslissingsboom</a:t>
          </a:r>
          <a:endParaRPr lang="en-US" dirty="0"/>
        </a:p>
      </dgm:t>
    </dgm:pt>
    <dgm:pt modelId="{B1D7569F-0CAC-4A00-B29E-3D39F49D916B}" type="parTrans" cxnId="{5DE26623-8605-4FA4-A9F3-92F80D62B9B5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C6690A96-6B2C-4BA8-9FC4-5149CCA346D7}" type="sibTrans" cxnId="{5DE26623-8605-4FA4-A9F3-92F80D62B9B5}">
      <dgm:prSet/>
      <dgm:spPr/>
      <dgm:t>
        <a:bodyPr/>
        <a:lstStyle/>
        <a:p>
          <a:endParaRPr lang="en-US"/>
        </a:p>
      </dgm:t>
    </dgm:pt>
    <dgm:pt modelId="{BCCC27EA-F799-4057-8F0B-A5DF7395CF68}" type="pres">
      <dgm:prSet presAssocID="{F4FF9457-BCBD-4B62-AB9E-680A2496BE2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8010AD-70A8-49C5-95CC-AAF28C4573A4}" type="pres">
      <dgm:prSet presAssocID="{75A8B396-5F76-4114-BBA3-DF5D5E859D0D}" presName="hierRoot1" presStyleCnt="0">
        <dgm:presLayoutVars>
          <dgm:hierBranch val="init"/>
        </dgm:presLayoutVars>
      </dgm:prSet>
      <dgm:spPr/>
    </dgm:pt>
    <dgm:pt modelId="{32371BF8-3A06-4694-9120-62AB5E1155A7}" type="pres">
      <dgm:prSet presAssocID="{75A8B396-5F76-4114-BBA3-DF5D5E859D0D}" presName="rootComposite1" presStyleCnt="0"/>
      <dgm:spPr/>
    </dgm:pt>
    <dgm:pt modelId="{038D5413-DC58-404F-9911-C7720EC914BB}" type="pres">
      <dgm:prSet presAssocID="{75A8B396-5F76-4114-BBA3-DF5D5E859D0D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AFA940-E08A-4B18-8F68-2CCD41B3B128}" type="pres">
      <dgm:prSet presAssocID="{75A8B396-5F76-4114-BBA3-DF5D5E859D0D}" presName="topArc1" presStyleLbl="parChTrans1D1" presStyleIdx="0" presStyleCnt="10"/>
      <dgm:spPr/>
    </dgm:pt>
    <dgm:pt modelId="{69B32A89-A001-4F8A-BEF0-56505AC5EB8D}" type="pres">
      <dgm:prSet presAssocID="{75A8B396-5F76-4114-BBA3-DF5D5E859D0D}" presName="bottomArc1" presStyleLbl="parChTrans1D1" presStyleIdx="1" presStyleCnt="10"/>
      <dgm:spPr/>
    </dgm:pt>
    <dgm:pt modelId="{22BC32B3-B452-465B-880F-302B0015F2E7}" type="pres">
      <dgm:prSet presAssocID="{75A8B396-5F76-4114-BBA3-DF5D5E859D0D}" presName="topConnNode1" presStyleLbl="node1" presStyleIdx="0" presStyleCnt="0"/>
      <dgm:spPr/>
      <dgm:t>
        <a:bodyPr/>
        <a:lstStyle/>
        <a:p>
          <a:endParaRPr lang="en-US"/>
        </a:p>
      </dgm:t>
    </dgm:pt>
    <dgm:pt modelId="{D6D432A2-3E53-47CB-B792-5FBDBD1984F7}" type="pres">
      <dgm:prSet presAssocID="{75A8B396-5F76-4114-BBA3-DF5D5E859D0D}" presName="hierChild2" presStyleCnt="0"/>
      <dgm:spPr/>
    </dgm:pt>
    <dgm:pt modelId="{F80D7C42-50F2-495B-9055-01239CEC4098}" type="pres">
      <dgm:prSet presAssocID="{EDF96246-7A28-4614-B4A9-EB95057B5C79}" presName="Name28" presStyleLbl="parChTrans1D2" presStyleIdx="0" presStyleCnt="3"/>
      <dgm:spPr/>
      <dgm:t>
        <a:bodyPr/>
        <a:lstStyle/>
        <a:p>
          <a:endParaRPr lang="en-US"/>
        </a:p>
      </dgm:t>
    </dgm:pt>
    <dgm:pt modelId="{AC3021AB-99A4-4FF0-8D94-04D21AE7A1F7}" type="pres">
      <dgm:prSet presAssocID="{5A100EC7-D5A7-4347-80DA-D45F28E55893}" presName="hierRoot2" presStyleCnt="0">
        <dgm:presLayoutVars>
          <dgm:hierBranch val="init"/>
        </dgm:presLayoutVars>
      </dgm:prSet>
      <dgm:spPr/>
    </dgm:pt>
    <dgm:pt modelId="{DB9E302C-B0B3-4E6E-9463-C9FDF9F5B8BB}" type="pres">
      <dgm:prSet presAssocID="{5A100EC7-D5A7-4347-80DA-D45F28E55893}" presName="rootComposite2" presStyleCnt="0"/>
      <dgm:spPr/>
    </dgm:pt>
    <dgm:pt modelId="{3D6F595A-7949-46A9-B281-883382108850}" type="pres">
      <dgm:prSet presAssocID="{5A100EC7-D5A7-4347-80DA-D45F28E5589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7618D-AC42-403A-9BC8-EA126C3BB9FC}" type="pres">
      <dgm:prSet presAssocID="{5A100EC7-D5A7-4347-80DA-D45F28E55893}" presName="topArc2" presStyleLbl="parChTrans1D1" presStyleIdx="2" presStyleCnt="10"/>
      <dgm:spPr/>
    </dgm:pt>
    <dgm:pt modelId="{98DEBCCC-FCC8-4249-90FA-20A7E59189C7}" type="pres">
      <dgm:prSet presAssocID="{5A100EC7-D5A7-4347-80DA-D45F28E55893}" presName="bottomArc2" presStyleLbl="parChTrans1D1" presStyleIdx="3" presStyleCnt="10"/>
      <dgm:spPr/>
    </dgm:pt>
    <dgm:pt modelId="{EF192BC4-71C6-4C39-B5DC-F77552D84917}" type="pres">
      <dgm:prSet presAssocID="{5A100EC7-D5A7-4347-80DA-D45F28E55893}" presName="topConnNode2" presStyleLbl="node2" presStyleIdx="0" presStyleCnt="0"/>
      <dgm:spPr/>
      <dgm:t>
        <a:bodyPr/>
        <a:lstStyle/>
        <a:p>
          <a:endParaRPr lang="en-US"/>
        </a:p>
      </dgm:t>
    </dgm:pt>
    <dgm:pt modelId="{A15878C7-3EB4-438A-A17A-8DF7ED19F9AF}" type="pres">
      <dgm:prSet presAssocID="{5A100EC7-D5A7-4347-80DA-D45F28E55893}" presName="hierChild4" presStyleCnt="0"/>
      <dgm:spPr/>
    </dgm:pt>
    <dgm:pt modelId="{632B647E-D8EE-4F62-B6EA-3F20CBA5A681}" type="pres">
      <dgm:prSet presAssocID="{5A100EC7-D5A7-4347-80DA-D45F28E55893}" presName="hierChild5" presStyleCnt="0"/>
      <dgm:spPr/>
    </dgm:pt>
    <dgm:pt modelId="{A47F7071-5724-4DA9-A821-B79933D79D48}" type="pres">
      <dgm:prSet presAssocID="{2DFD4C45-9EB4-4E9C-B66D-B29B9695C289}" presName="Name28" presStyleLbl="parChTrans1D2" presStyleIdx="1" presStyleCnt="3"/>
      <dgm:spPr/>
      <dgm:t>
        <a:bodyPr/>
        <a:lstStyle/>
        <a:p>
          <a:endParaRPr lang="en-US"/>
        </a:p>
      </dgm:t>
    </dgm:pt>
    <dgm:pt modelId="{9F4B33FC-68E0-4FAE-B042-DDDFBDE21C5A}" type="pres">
      <dgm:prSet presAssocID="{605713A5-23C7-44B0-A685-B0BB4D96131A}" presName="hierRoot2" presStyleCnt="0">
        <dgm:presLayoutVars>
          <dgm:hierBranch val="init"/>
        </dgm:presLayoutVars>
      </dgm:prSet>
      <dgm:spPr/>
    </dgm:pt>
    <dgm:pt modelId="{F9D97877-8FAA-4FBA-B3F3-2984426558A7}" type="pres">
      <dgm:prSet presAssocID="{605713A5-23C7-44B0-A685-B0BB4D96131A}" presName="rootComposite2" presStyleCnt="0"/>
      <dgm:spPr/>
    </dgm:pt>
    <dgm:pt modelId="{F2C60764-178A-4061-855E-3B11352464D4}" type="pres">
      <dgm:prSet presAssocID="{605713A5-23C7-44B0-A685-B0BB4D96131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F165A9-95FB-4B0A-9363-979E9C962F14}" type="pres">
      <dgm:prSet presAssocID="{605713A5-23C7-44B0-A685-B0BB4D96131A}" presName="topArc2" presStyleLbl="parChTrans1D1" presStyleIdx="4" presStyleCnt="10"/>
      <dgm:spPr/>
    </dgm:pt>
    <dgm:pt modelId="{F12D5B45-D8DD-49E4-868D-D0644D1F5C5C}" type="pres">
      <dgm:prSet presAssocID="{605713A5-23C7-44B0-A685-B0BB4D96131A}" presName="bottomArc2" presStyleLbl="parChTrans1D1" presStyleIdx="5" presStyleCnt="10"/>
      <dgm:spPr/>
    </dgm:pt>
    <dgm:pt modelId="{F38F8667-2713-487F-9699-9366036D4747}" type="pres">
      <dgm:prSet presAssocID="{605713A5-23C7-44B0-A685-B0BB4D96131A}" presName="topConnNode2" presStyleLbl="node2" presStyleIdx="0" presStyleCnt="0"/>
      <dgm:spPr/>
      <dgm:t>
        <a:bodyPr/>
        <a:lstStyle/>
        <a:p>
          <a:endParaRPr lang="en-US"/>
        </a:p>
      </dgm:t>
    </dgm:pt>
    <dgm:pt modelId="{82EECED2-F655-4D01-9C40-BDF0FB227E9B}" type="pres">
      <dgm:prSet presAssocID="{605713A5-23C7-44B0-A685-B0BB4D96131A}" presName="hierChild4" presStyleCnt="0"/>
      <dgm:spPr/>
    </dgm:pt>
    <dgm:pt modelId="{7BB7BB19-C347-4928-AA5B-43301172256A}" type="pres">
      <dgm:prSet presAssocID="{B1D7569F-0CAC-4A00-B29E-3D39F49D916B}" presName="Name28" presStyleLbl="parChTrans1D3" presStyleIdx="0" presStyleCnt="1"/>
      <dgm:spPr/>
      <dgm:t>
        <a:bodyPr/>
        <a:lstStyle/>
        <a:p>
          <a:endParaRPr lang="en-US"/>
        </a:p>
      </dgm:t>
    </dgm:pt>
    <dgm:pt modelId="{6CC62AE5-22E2-4CEA-AA4B-E821D2141E6D}" type="pres">
      <dgm:prSet presAssocID="{E432485C-59D7-4B8C-A27D-01E27B225B58}" presName="hierRoot2" presStyleCnt="0">
        <dgm:presLayoutVars>
          <dgm:hierBranch val="init"/>
        </dgm:presLayoutVars>
      </dgm:prSet>
      <dgm:spPr/>
    </dgm:pt>
    <dgm:pt modelId="{F3847CC7-9D7E-4E01-939B-37977020185B}" type="pres">
      <dgm:prSet presAssocID="{E432485C-59D7-4B8C-A27D-01E27B225B58}" presName="rootComposite2" presStyleCnt="0"/>
      <dgm:spPr/>
    </dgm:pt>
    <dgm:pt modelId="{FB0FA529-E4C5-4BE7-B0F5-DE7479D7223D}" type="pres">
      <dgm:prSet presAssocID="{E432485C-59D7-4B8C-A27D-01E27B225B58}" presName="rootText2" presStyleLbl="alignAcc1" presStyleIdx="0" presStyleCnt="0" custLinFactNeighborX="-63692" custLinFactNeighborY="138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4E7F9D-24E3-4E26-AA5B-212BDC03FD57}" type="pres">
      <dgm:prSet presAssocID="{E432485C-59D7-4B8C-A27D-01E27B225B58}" presName="topArc2" presStyleLbl="parChTrans1D1" presStyleIdx="6" presStyleCnt="10"/>
      <dgm:spPr/>
    </dgm:pt>
    <dgm:pt modelId="{0FBCFF3F-5AC3-4DB0-BA5C-FF2459833F70}" type="pres">
      <dgm:prSet presAssocID="{E432485C-59D7-4B8C-A27D-01E27B225B58}" presName="bottomArc2" presStyleLbl="parChTrans1D1" presStyleIdx="7" presStyleCnt="10"/>
      <dgm:spPr/>
    </dgm:pt>
    <dgm:pt modelId="{9B0E0C41-7C72-4BDC-9F27-D39927A0132F}" type="pres">
      <dgm:prSet presAssocID="{E432485C-59D7-4B8C-A27D-01E27B225B58}" presName="topConnNode2" presStyleLbl="node3" presStyleIdx="0" presStyleCnt="0"/>
      <dgm:spPr/>
      <dgm:t>
        <a:bodyPr/>
        <a:lstStyle/>
        <a:p>
          <a:endParaRPr lang="en-US"/>
        </a:p>
      </dgm:t>
    </dgm:pt>
    <dgm:pt modelId="{C15C4A26-6A50-426B-9FF9-7B9E5ADC029C}" type="pres">
      <dgm:prSet presAssocID="{E432485C-59D7-4B8C-A27D-01E27B225B58}" presName="hierChild4" presStyleCnt="0"/>
      <dgm:spPr/>
    </dgm:pt>
    <dgm:pt modelId="{9C08D390-AD2E-47E2-9DC0-2DC9219DA319}" type="pres">
      <dgm:prSet presAssocID="{E432485C-59D7-4B8C-A27D-01E27B225B58}" presName="hierChild5" presStyleCnt="0"/>
      <dgm:spPr/>
    </dgm:pt>
    <dgm:pt modelId="{D10CDA88-1368-4665-AF4E-7C97B7D4EE57}" type="pres">
      <dgm:prSet presAssocID="{605713A5-23C7-44B0-A685-B0BB4D96131A}" presName="hierChild5" presStyleCnt="0"/>
      <dgm:spPr/>
    </dgm:pt>
    <dgm:pt modelId="{E11AB41B-041F-4DF6-99A3-89C12FEB3A56}" type="pres">
      <dgm:prSet presAssocID="{FC8C37BB-9BE3-4E18-ABE5-DB8F96DC933F}" presName="Name28" presStyleLbl="parChTrans1D2" presStyleIdx="2" presStyleCnt="3"/>
      <dgm:spPr/>
      <dgm:t>
        <a:bodyPr/>
        <a:lstStyle/>
        <a:p>
          <a:endParaRPr lang="en-US"/>
        </a:p>
      </dgm:t>
    </dgm:pt>
    <dgm:pt modelId="{A37829F0-3B71-4852-BF8D-CE3D14991D6B}" type="pres">
      <dgm:prSet presAssocID="{02712D0E-8ECA-41AD-8585-CCF220F6433B}" presName="hierRoot2" presStyleCnt="0">
        <dgm:presLayoutVars>
          <dgm:hierBranch val="init"/>
        </dgm:presLayoutVars>
      </dgm:prSet>
      <dgm:spPr/>
    </dgm:pt>
    <dgm:pt modelId="{4ED08290-74EF-4869-9FB3-1218FC840573}" type="pres">
      <dgm:prSet presAssocID="{02712D0E-8ECA-41AD-8585-CCF220F6433B}" presName="rootComposite2" presStyleCnt="0"/>
      <dgm:spPr/>
    </dgm:pt>
    <dgm:pt modelId="{809EB945-AD98-43C9-9B09-AEAEC347CDA4}" type="pres">
      <dgm:prSet presAssocID="{02712D0E-8ECA-41AD-8585-CCF220F6433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BDF9F4-08FD-4089-B7EF-4A8D1507FED3}" type="pres">
      <dgm:prSet presAssocID="{02712D0E-8ECA-41AD-8585-CCF220F6433B}" presName="topArc2" presStyleLbl="parChTrans1D1" presStyleIdx="8" presStyleCnt="10"/>
      <dgm:spPr/>
    </dgm:pt>
    <dgm:pt modelId="{8A877B06-6A9A-4171-9008-F27EDE490788}" type="pres">
      <dgm:prSet presAssocID="{02712D0E-8ECA-41AD-8585-CCF220F6433B}" presName="bottomArc2" presStyleLbl="parChTrans1D1" presStyleIdx="9" presStyleCnt="10"/>
      <dgm:spPr/>
    </dgm:pt>
    <dgm:pt modelId="{906811C6-DEA1-4700-BA76-63EC33983760}" type="pres">
      <dgm:prSet presAssocID="{02712D0E-8ECA-41AD-8585-CCF220F6433B}" presName="topConnNode2" presStyleLbl="node2" presStyleIdx="0" presStyleCnt="0"/>
      <dgm:spPr/>
      <dgm:t>
        <a:bodyPr/>
        <a:lstStyle/>
        <a:p>
          <a:endParaRPr lang="en-US"/>
        </a:p>
      </dgm:t>
    </dgm:pt>
    <dgm:pt modelId="{14094DCD-6FC9-4A07-80DE-0F168B247404}" type="pres">
      <dgm:prSet presAssocID="{02712D0E-8ECA-41AD-8585-CCF220F6433B}" presName="hierChild4" presStyleCnt="0"/>
      <dgm:spPr/>
    </dgm:pt>
    <dgm:pt modelId="{E5BA485F-B4C6-46E8-AFAA-3EE4B2C9ABDF}" type="pres">
      <dgm:prSet presAssocID="{02712D0E-8ECA-41AD-8585-CCF220F6433B}" presName="hierChild5" presStyleCnt="0"/>
      <dgm:spPr/>
    </dgm:pt>
    <dgm:pt modelId="{EB6B8C43-8CF8-4936-B7A4-EB9A04FEBC5D}" type="pres">
      <dgm:prSet presAssocID="{75A8B396-5F76-4114-BBA3-DF5D5E859D0D}" presName="hierChild3" presStyleCnt="0"/>
      <dgm:spPr/>
    </dgm:pt>
  </dgm:ptLst>
  <dgm:cxnLst>
    <dgm:cxn modelId="{59A790F0-A4B3-4189-9BF3-17C8D241AA71}" srcId="{75A8B396-5F76-4114-BBA3-DF5D5E859D0D}" destId="{5A100EC7-D5A7-4347-80DA-D45F28E55893}" srcOrd="0" destOrd="0" parTransId="{EDF96246-7A28-4614-B4A9-EB95057B5C79}" sibTransId="{CD26DCC1-B291-45FC-8722-6FD3C7F0627F}"/>
    <dgm:cxn modelId="{E6DDB485-CAEC-4BEF-AABB-077823C0FAF9}" type="presOf" srcId="{75A8B396-5F76-4114-BBA3-DF5D5E859D0D}" destId="{038D5413-DC58-404F-9911-C7720EC914BB}" srcOrd="0" destOrd="0" presId="urn:microsoft.com/office/officeart/2008/layout/HalfCircleOrganizationChart"/>
    <dgm:cxn modelId="{379AC6C9-0217-4314-A0EC-55273C107820}" type="presOf" srcId="{605713A5-23C7-44B0-A685-B0BB4D96131A}" destId="{F38F8667-2713-487F-9699-9366036D4747}" srcOrd="1" destOrd="0" presId="urn:microsoft.com/office/officeart/2008/layout/HalfCircleOrganizationChart"/>
    <dgm:cxn modelId="{37081F97-93A8-46DA-AB53-9258C5B5002E}" srcId="{F4FF9457-BCBD-4B62-AB9E-680A2496BE2D}" destId="{75A8B396-5F76-4114-BBA3-DF5D5E859D0D}" srcOrd="0" destOrd="0" parTransId="{8639EB6B-DC51-4F77-9ADE-8118CC330408}" sibTransId="{A2C0899C-EB5B-4F11-9900-7E7C6F73155C}"/>
    <dgm:cxn modelId="{9AF098FF-AB74-4E50-8E86-6E8BEBC758DF}" type="presOf" srcId="{EDF96246-7A28-4614-B4A9-EB95057B5C79}" destId="{F80D7C42-50F2-495B-9055-01239CEC4098}" srcOrd="0" destOrd="0" presId="urn:microsoft.com/office/officeart/2008/layout/HalfCircleOrganizationChart"/>
    <dgm:cxn modelId="{5DE26623-8605-4FA4-A9F3-92F80D62B9B5}" srcId="{605713A5-23C7-44B0-A685-B0BB4D96131A}" destId="{E432485C-59D7-4B8C-A27D-01E27B225B58}" srcOrd="0" destOrd="0" parTransId="{B1D7569F-0CAC-4A00-B29E-3D39F49D916B}" sibTransId="{C6690A96-6B2C-4BA8-9FC4-5149CCA346D7}"/>
    <dgm:cxn modelId="{87CFF574-4A89-42A1-9717-5D911FCAC44D}" type="presOf" srcId="{F4FF9457-BCBD-4B62-AB9E-680A2496BE2D}" destId="{BCCC27EA-F799-4057-8F0B-A5DF7395CF68}" srcOrd="0" destOrd="0" presId="urn:microsoft.com/office/officeart/2008/layout/HalfCircleOrganizationChart"/>
    <dgm:cxn modelId="{DEB3827B-2466-471A-8975-2ADE48F5EC2D}" type="presOf" srcId="{E432485C-59D7-4B8C-A27D-01E27B225B58}" destId="{9B0E0C41-7C72-4BDC-9F27-D39927A0132F}" srcOrd="1" destOrd="0" presId="urn:microsoft.com/office/officeart/2008/layout/HalfCircleOrganizationChart"/>
    <dgm:cxn modelId="{95B3CF58-1DAD-4ACE-A329-9E615E23799B}" type="presOf" srcId="{5A100EC7-D5A7-4347-80DA-D45F28E55893}" destId="{EF192BC4-71C6-4C39-B5DC-F77552D84917}" srcOrd="1" destOrd="0" presId="urn:microsoft.com/office/officeart/2008/layout/HalfCircleOrganizationChart"/>
    <dgm:cxn modelId="{F550413C-A819-4A2D-965D-E83E57B3883F}" srcId="{75A8B396-5F76-4114-BBA3-DF5D5E859D0D}" destId="{605713A5-23C7-44B0-A685-B0BB4D96131A}" srcOrd="1" destOrd="0" parTransId="{2DFD4C45-9EB4-4E9C-B66D-B29B9695C289}" sibTransId="{FC90B174-DF7C-4A92-AA5B-AB6955032C07}"/>
    <dgm:cxn modelId="{8445B472-F3F5-42C1-9A8C-6DE2B1F2F83F}" type="presOf" srcId="{02712D0E-8ECA-41AD-8585-CCF220F6433B}" destId="{906811C6-DEA1-4700-BA76-63EC33983760}" srcOrd="1" destOrd="0" presId="urn:microsoft.com/office/officeart/2008/layout/HalfCircleOrganizationChart"/>
    <dgm:cxn modelId="{546C3E57-D5CD-4946-A809-BF84F8C2E53F}" type="presOf" srcId="{02712D0E-8ECA-41AD-8585-CCF220F6433B}" destId="{809EB945-AD98-43C9-9B09-AEAEC347CDA4}" srcOrd="0" destOrd="0" presId="urn:microsoft.com/office/officeart/2008/layout/HalfCircleOrganizationChart"/>
    <dgm:cxn modelId="{223E8480-175A-4C7D-9403-0E1A312EE115}" type="presOf" srcId="{605713A5-23C7-44B0-A685-B0BB4D96131A}" destId="{F2C60764-178A-4061-855E-3B11352464D4}" srcOrd="0" destOrd="0" presId="urn:microsoft.com/office/officeart/2008/layout/HalfCircleOrganizationChart"/>
    <dgm:cxn modelId="{35736566-1DD4-487C-9D92-2B7D0CF6BA6E}" type="presOf" srcId="{B1D7569F-0CAC-4A00-B29E-3D39F49D916B}" destId="{7BB7BB19-C347-4928-AA5B-43301172256A}" srcOrd="0" destOrd="0" presId="urn:microsoft.com/office/officeart/2008/layout/HalfCircleOrganizationChart"/>
    <dgm:cxn modelId="{1E18ED1C-B9CA-4A61-82AA-7AF3FF1F97F5}" type="presOf" srcId="{2DFD4C45-9EB4-4E9C-B66D-B29B9695C289}" destId="{A47F7071-5724-4DA9-A821-B79933D79D48}" srcOrd="0" destOrd="0" presId="urn:microsoft.com/office/officeart/2008/layout/HalfCircleOrganizationChart"/>
    <dgm:cxn modelId="{BD69F262-071B-45DA-B7EF-CAA037469B40}" type="presOf" srcId="{E432485C-59D7-4B8C-A27D-01E27B225B58}" destId="{FB0FA529-E4C5-4BE7-B0F5-DE7479D7223D}" srcOrd="0" destOrd="0" presId="urn:microsoft.com/office/officeart/2008/layout/HalfCircleOrganizationChart"/>
    <dgm:cxn modelId="{67FD552A-0FD3-47EC-887D-1D31CA75F396}" type="presOf" srcId="{FC8C37BB-9BE3-4E18-ABE5-DB8F96DC933F}" destId="{E11AB41B-041F-4DF6-99A3-89C12FEB3A56}" srcOrd="0" destOrd="0" presId="urn:microsoft.com/office/officeart/2008/layout/HalfCircleOrganizationChart"/>
    <dgm:cxn modelId="{801B7464-4DD3-47D0-A419-5D18843A144C}" srcId="{75A8B396-5F76-4114-BBA3-DF5D5E859D0D}" destId="{02712D0E-8ECA-41AD-8585-CCF220F6433B}" srcOrd="2" destOrd="0" parTransId="{FC8C37BB-9BE3-4E18-ABE5-DB8F96DC933F}" sibTransId="{4004F999-6E75-4490-AC2A-C29314B79ECC}"/>
    <dgm:cxn modelId="{A1504968-953B-4301-8924-43271C524455}" type="presOf" srcId="{5A100EC7-D5A7-4347-80DA-D45F28E55893}" destId="{3D6F595A-7949-46A9-B281-883382108850}" srcOrd="0" destOrd="0" presId="urn:microsoft.com/office/officeart/2008/layout/HalfCircleOrganizationChart"/>
    <dgm:cxn modelId="{E2C26C79-91A7-402D-933F-893D02BCF1A4}" type="presOf" srcId="{75A8B396-5F76-4114-BBA3-DF5D5E859D0D}" destId="{22BC32B3-B452-465B-880F-302B0015F2E7}" srcOrd="1" destOrd="0" presId="urn:microsoft.com/office/officeart/2008/layout/HalfCircleOrganizationChart"/>
    <dgm:cxn modelId="{93355122-0F87-43B8-B616-5FB3A1306730}" type="presParOf" srcId="{BCCC27EA-F799-4057-8F0B-A5DF7395CF68}" destId="{558010AD-70A8-49C5-95CC-AAF28C4573A4}" srcOrd="0" destOrd="0" presId="urn:microsoft.com/office/officeart/2008/layout/HalfCircleOrganizationChart"/>
    <dgm:cxn modelId="{98BF2498-E91F-4955-B092-ECA8ABA9C1DE}" type="presParOf" srcId="{558010AD-70A8-49C5-95CC-AAF28C4573A4}" destId="{32371BF8-3A06-4694-9120-62AB5E1155A7}" srcOrd="0" destOrd="0" presId="urn:microsoft.com/office/officeart/2008/layout/HalfCircleOrganizationChart"/>
    <dgm:cxn modelId="{D40D4CF4-4A51-45D9-B276-8301913604A8}" type="presParOf" srcId="{32371BF8-3A06-4694-9120-62AB5E1155A7}" destId="{038D5413-DC58-404F-9911-C7720EC914BB}" srcOrd="0" destOrd="0" presId="urn:microsoft.com/office/officeart/2008/layout/HalfCircleOrganizationChart"/>
    <dgm:cxn modelId="{9FDEE6A7-5DB0-4D8A-BB10-D0E62240679C}" type="presParOf" srcId="{32371BF8-3A06-4694-9120-62AB5E1155A7}" destId="{97AFA940-E08A-4B18-8F68-2CCD41B3B128}" srcOrd="1" destOrd="0" presId="urn:microsoft.com/office/officeart/2008/layout/HalfCircleOrganizationChart"/>
    <dgm:cxn modelId="{2FB251E6-EE40-4EE5-925D-931ECA8575C6}" type="presParOf" srcId="{32371BF8-3A06-4694-9120-62AB5E1155A7}" destId="{69B32A89-A001-4F8A-BEF0-56505AC5EB8D}" srcOrd="2" destOrd="0" presId="urn:microsoft.com/office/officeart/2008/layout/HalfCircleOrganizationChart"/>
    <dgm:cxn modelId="{A9D61839-B9FF-4139-AF2B-9B626186B889}" type="presParOf" srcId="{32371BF8-3A06-4694-9120-62AB5E1155A7}" destId="{22BC32B3-B452-465B-880F-302B0015F2E7}" srcOrd="3" destOrd="0" presId="urn:microsoft.com/office/officeart/2008/layout/HalfCircleOrganizationChart"/>
    <dgm:cxn modelId="{B3770388-32C1-42E5-8A43-9202F352D944}" type="presParOf" srcId="{558010AD-70A8-49C5-95CC-AAF28C4573A4}" destId="{D6D432A2-3E53-47CB-B792-5FBDBD1984F7}" srcOrd="1" destOrd="0" presId="urn:microsoft.com/office/officeart/2008/layout/HalfCircleOrganizationChart"/>
    <dgm:cxn modelId="{78826718-6738-46E4-8C89-FB011317466F}" type="presParOf" srcId="{D6D432A2-3E53-47CB-B792-5FBDBD1984F7}" destId="{F80D7C42-50F2-495B-9055-01239CEC4098}" srcOrd="0" destOrd="0" presId="urn:microsoft.com/office/officeart/2008/layout/HalfCircleOrganizationChart"/>
    <dgm:cxn modelId="{8DAF4A65-F383-416C-A758-179DAB1EA31C}" type="presParOf" srcId="{D6D432A2-3E53-47CB-B792-5FBDBD1984F7}" destId="{AC3021AB-99A4-4FF0-8D94-04D21AE7A1F7}" srcOrd="1" destOrd="0" presId="urn:microsoft.com/office/officeart/2008/layout/HalfCircleOrganizationChart"/>
    <dgm:cxn modelId="{5CE625A9-14EC-44D0-84C3-124CEDF757DE}" type="presParOf" srcId="{AC3021AB-99A4-4FF0-8D94-04D21AE7A1F7}" destId="{DB9E302C-B0B3-4E6E-9463-C9FDF9F5B8BB}" srcOrd="0" destOrd="0" presId="urn:microsoft.com/office/officeart/2008/layout/HalfCircleOrganizationChart"/>
    <dgm:cxn modelId="{45B10CE1-FFB5-4514-B27F-D2F799E4085B}" type="presParOf" srcId="{DB9E302C-B0B3-4E6E-9463-C9FDF9F5B8BB}" destId="{3D6F595A-7949-46A9-B281-883382108850}" srcOrd="0" destOrd="0" presId="urn:microsoft.com/office/officeart/2008/layout/HalfCircleOrganizationChart"/>
    <dgm:cxn modelId="{439D8972-49EE-4BC5-BF7E-1108FA35C784}" type="presParOf" srcId="{DB9E302C-B0B3-4E6E-9463-C9FDF9F5B8BB}" destId="{1A27618D-AC42-403A-9BC8-EA126C3BB9FC}" srcOrd="1" destOrd="0" presId="urn:microsoft.com/office/officeart/2008/layout/HalfCircleOrganizationChart"/>
    <dgm:cxn modelId="{16F87FB1-F707-4EFC-AE40-D9F4BED6CED8}" type="presParOf" srcId="{DB9E302C-B0B3-4E6E-9463-C9FDF9F5B8BB}" destId="{98DEBCCC-FCC8-4249-90FA-20A7E59189C7}" srcOrd="2" destOrd="0" presId="urn:microsoft.com/office/officeart/2008/layout/HalfCircleOrganizationChart"/>
    <dgm:cxn modelId="{FA7B347A-2163-4BDD-BC14-E714154A2286}" type="presParOf" srcId="{DB9E302C-B0B3-4E6E-9463-C9FDF9F5B8BB}" destId="{EF192BC4-71C6-4C39-B5DC-F77552D84917}" srcOrd="3" destOrd="0" presId="urn:microsoft.com/office/officeart/2008/layout/HalfCircleOrganizationChart"/>
    <dgm:cxn modelId="{EB75FE6D-E3A5-44B2-8C24-906AFA72C2CF}" type="presParOf" srcId="{AC3021AB-99A4-4FF0-8D94-04D21AE7A1F7}" destId="{A15878C7-3EB4-438A-A17A-8DF7ED19F9AF}" srcOrd="1" destOrd="0" presId="urn:microsoft.com/office/officeart/2008/layout/HalfCircleOrganizationChart"/>
    <dgm:cxn modelId="{8B972DE6-01A1-4B10-8775-1B90E5A1780B}" type="presParOf" srcId="{AC3021AB-99A4-4FF0-8D94-04D21AE7A1F7}" destId="{632B647E-D8EE-4F62-B6EA-3F20CBA5A681}" srcOrd="2" destOrd="0" presId="urn:microsoft.com/office/officeart/2008/layout/HalfCircleOrganizationChart"/>
    <dgm:cxn modelId="{B75BCC6B-0663-408D-87DC-A3E7637B739D}" type="presParOf" srcId="{D6D432A2-3E53-47CB-B792-5FBDBD1984F7}" destId="{A47F7071-5724-4DA9-A821-B79933D79D48}" srcOrd="2" destOrd="0" presId="urn:microsoft.com/office/officeart/2008/layout/HalfCircleOrganizationChart"/>
    <dgm:cxn modelId="{2719719F-8024-436E-8A6C-A3AEF8A8B71F}" type="presParOf" srcId="{D6D432A2-3E53-47CB-B792-5FBDBD1984F7}" destId="{9F4B33FC-68E0-4FAE-B042-DDDFBDE21C5A}" srcOrd="3" destOrd="0" presId="urn:microsoft.com/office/officeart/2008/layout/HalfCircleOrganizationChart"/>
    <dgm:cxn modelId="{FB399ECC-239D-41B5-8409-4E5380495E4A}" type="presParOf" srcId="{9F4B33FC-68E0-4FAE-B042-DDDFBDE21C5A}" destId="{F9D97877-8FAA-4FBA-B3F3-2984426558A7}" srcOrd="0" destOrd="0" presId="urn:microsoft.com/office/officeart/2008/layout/HalfCircleOrganizationChart"/>
    <dgm:cxn modelId="{ADD06383-28F9-4308-8F0B-A345F548FE80}" type="presParOf" srcId="{F9D97877-8FAA-4FBA-B3F3-2984426558A7}" destId="{F2C60764-178A-4061-855E-3B11352464D4}" srcOrd="0" destOrd="0" presId="urn:microsoft.com/office/officeart/2008/layout/HalfCircleOrganizationChart"/>
    <dgm:cxn modelId="{1E335E31-22C7-460A-ACF0-FE4C0BF7E033}" type="presParOf" srcId="{F9D97877-8FAA-4FBA-B3F3-2984426558A7}" destId="{49F165A9-95FB-4B0A-9363-979E9C962F14}" srcOrd="1" destOrd="0" presId="urn:microsoft.com/office/officeart/2008/layout/HalfCircleOrganizationChart"/>
    <dgm:cxn modelId="{182ABB2B-9D65-4391-A55A-EA0D1DB202E1}" type="presParOf" srcId="{F9D97877-8FAA-4FBA-B3F3-2984426558A7}" destId="{F12D5B45-D8DD-49E4-868D-D0644D1F5C5C}" srcOrd="2" destOrd="0" presId="urn:microsoft.com/office/officeart/2008/layout/HalfCircleOrganizationChart"/>
    <dgm:cxn modelId="{BC17431D-CF8B-4DB0-B9A5-5EDC89CED3BB}" type="presParOf" srcId="{F9D97877-8FAA-4FBA-B3F3-2984426558A7}" destId="{F38F8667-2713-487F-9699-9366036D4747}" srcOrd="3" destOrd="0" presId="urn:microsoft.com/office/officeart/2008/layout/HalfCircleOrganizationChart"/>
    <dgm:cxn modelId="{7ABA1315-D618-4978-9794-68A8812FC45C}" type="presParOf" srcId="{9F4B33FC-68E0-4FAE-B042-DDDFBDE21C5A}" destId="{82EECED2-F655-4D01-9C40-BDF0FB227E9B}" srcOrd="1" destOrd="0" presId="urn:microsoft.com/office/officeart/2008/layout/HalfCircleOrganizationChart"/>
    <dgm:cxn modelId="{26C7A561-3E0E-40EA-B7A0-688819944E83}" type="presParOf" srcId="{82EECED2-F655-4D01-9C40-BDF0FB227E9B}" destId="{7BB7BB19-C347-4928-AA5B-43301172256A}" srcOrd="0" destOrd="0" presId="urn:microsoft.com/office/officeart/2008/layout/HalfCircleOrganizationChart"/>
    <dgm:cxn modelId="{B00538A0-500B-482C-844A-CB18DBC8B13A}" type="presParOf" srcId="{82EECED2-F655-4D01-9C40-BDF0FB227E9B}" destId="{6CC62AE5-22E2-4CEA-AA4B-E821D2141E6D}" srcOrd="1" destOrd="0" presId="urn:microsoft.com/office/officeart/2008/layout/HalfCircleOrganizationChart"/>
    <dgm:cxn modelId="{56FFF390-7A11-452E-921E-C1A12B0B1616}" type="presParOf" srcId="{6CC62AE5-22E2-4CEA-AA4B-E821D2141E6D}" destId="{F3847CC7-9D7E-4E01-939B-37977020185B}" srcOrd="0" destOrd="0" presId="urn:microsoft.com/office/officeart/2008/layout/HalfCircleOrganizationChart"/>
    <dgm:cxn modelId="{DE2B39D2-30C8-4584-B29A-B11804350B37}" type="presParOf" srcId="{F3847CC7-9D7E-4E01-939B-37977020185B}" destId="{FB0FA529-E4C5-4BE7-B0F5-DE7479D7223D}" srcOrd="0" destOrd="0" presId="urn:microsoft.com/office/officeart/2008/layout/HalfCircleOrganizationChart"/>
    <dgm:cxn modelId="{04847EE8-3038-4510-A7F6-5BA9803327CB}" type="presParOf" srcId="{F3847CC7-9D7E-4E01-939B-37977020185B}" destId="{454E7F9D-24E3-4E26-AA5B-212BDC03FD57}" srcOrd="1" destOrd="0" presId="urn:microsoft.com/office/officeart/2008/layout/HalfCircleOrganizationChart"/>
    <dgm:cxn modelId="{5519E204-A38A-444D-93D4-C37FFDE37456}" type="presParOf" srcId="{F3847CC7-9D7E-4E01-939B-37977020185B}" destId="{0FBCFF3F-5AC3-4DB0-BA5C-FF2459833F70}" srcOrd="2" destOrd="0" presId="urn:microsoft.com/office/officeart/2008/layout/HalfCircleOrganizationChart"/>
    <dgm:cxn modelId="{95E513D5-36BC-4C9A-9052-B4C54E05AF03}" type="presParOf" srcId="{F3847CC7-9D7E-4E01-939B-37977020185B}" destId="{9B0E0C41-7C72-4BDC-9F27-D39927A0132F}" srcOrd="3" destOrd="0" presId="urn:microsoft.com/office/officeart/2008/layout/HalfCircleOrganizationChart"/>
    <dgm:cxn modelId="{E19696D9-B6B1-4448-BABC-B0AB3D1D9A7D}" type="presParOf" srcId="{6CC62AE5-22E2-4CEA-AA4B-E821D2141E6D}" destId="{C15C4A26-6A50-426B-9FF9-7B9E5ADC029C}" srcOrd="1" destOrd="0" presId="urn:microsoft.com/office/officeart/2008/layout/HalfCircleOrganizationChart"/>
    <dgm:cxn modelId="{5761C460-09A6-443B-BD0B-4EC95072DA09}" type="presParOf" srcId="{6CC62AE5-22E2-4CEA-AA4B-E821D2141E6D}" destId="{9C08D390-AD2E-47E2-9DC0-2DC9219DA319}" srcOrd="2" destOrd="0" presId="urn:microsoft.com/office/officeart/2008/layout/HalfCircleOrganizationChart"/>
    <dgm:cxn modelId="{46DA3B3F-E713-4327-BD40-AE86253D5E67}" type="presParOf" srcId="{9F4B33FC-68E0-4FAE-B042-DDDFBDE21C5A}" destId="{D10CDA88-1368-4665-AF4E-7C97B7D4EE57}" srcOrd="2" destOrd="0" presId="urn:microsoft.com/office/officeart/2008/layout/HalfCircleOrganizationChart"/>
    <dgm:cxn modelId="{BB142927-2F5A-4A62-A36E-75265F297C55}" type="presParOf" srcId="{D6D432A2-3E53-47CB-B792-5FBDBD1984F7}" destId="{E11AB41B-041F-4DF6-99A3-89C12FEB3A56}" srcOrd="4" destOrd="0" presId="urn:microsoft.com/office/officeart/2008/layout/HalfCircleOrganizationChart"/>
    <dgm:cxn modelId="{6D637246-A80E-4572-901A-C7E83BA7FD53}" type="presParOf" srcId="{D6D432A2-3E53-47CB-B792-5FBDBD1984F7}" destId="{A37829F0-3B71-4852-BF8D-CE3D14991D6B}" srcOrd="5" destOrd="0" presId="urn:microsoft.com/office/officeart/2008/layout/HalfCircleOrganizationChart"/>
    <dgm:cxn modelId="{07CBC60C-8D15-4679-8BB1-5D3733C14B1B}" type="presParOf" srcId="{A37829F0-3B71-4852-BF8D-CE3D14991D6B}" destId="{4ED08290-74EF-4869-9FB3-1218FC840573}" srcOrd="0" destOrd="0" presId="urn:microsoft.com/office/officeart/2008/layout/HalfCircleOrganizationChart"/>
    <dgm:cxn modelId="{EEC859B3-1DF0-4FCE-8DA0-C23AB97151CB}" type="presParOf" srcId="{4ED08290-74EF-4869-9FB3-1218FC840573}" destId="{809EB945-AD98-43C9-9B09-AEAEC347CDA4}" srcOrd="0" destOrd="0" presId="urn:microsoft.com/office/officeart/2008/layout/HalfCircleOrganizationChart"/>
    <dgm:cxn modelId="{C4EF5469-AF38-4555-ADFA-54C7422D5EF3}" type="presParOf" srcId="{4ED08290-74EF-4869-9FB3-1218FC840573}" destId="{61BDF9F4-08FD-4089-B7EF-4A8D1507FED3}" srcOrd="1" destOrd="0" presId="urn:microsoft.com/office/officeart/2008/layout/HalfCircleOrganizationChart"/>
    <dgm:cxn modelId="{606A7C49-3DD9-4DF4-9E09-4ADC1F8149D2}" type="presParOf" srcId="{4ED08290-74EF-4869-9FB3-1218FC840573}" destId="{8A877B06-6A9A-4171-9008-F27EDE490788}" srcOrd="2" destOrd="0" presId="urn:microsoft.com/office/officeart/2008/layout/HalfCircleOrganizationChart"/>
    <dgm:cxn modelId="{578D31E7-1B1D-4AD0-AAEF-5ED59A1572D0}" type="presParOf" srcId="{4ED08290-74EF-4869-9FB3-1218FC840573}" destId="{906811C6-DEA1-4700-BA76-63EC33983760}" srcOrd="3" destOrd="0" presId="urn:microsoft.com/office/officeart/2008/layout/HalfCircleOrganizationChart"/>
    <dgm:cxn modelId="{A4697F3D-4415-49D5-9CF2-98F8C60153D2}" type="presParOf" srcId="{A37829F0-3B71-4852-BF8D-CE3D14991D6B}" destId="{14094DCD-6FC9-4A07-80DE-0F168B247404}" srcOrd="1" destOrd="0" presId="urn:microsoft.com/office/officeart/2008/layout/HalfCircleOrganizationChart"/>
    <dgm:cxn modelId="{120FFC22-63A4-47E4-B119-1AA9737797F6}" type="presParOf" srcId="{A37829F0-3B71-4852-BF8D-CE3D14991D6B}" destId="{E5BA485F-B4C6-46E8-AFAA-3EE4B2C9ABDF}" srcOrd="2" destOrd="0" presId="urn:microsoft.com/office/officeart/2008/layout/HalfCircleOrganizationChart"/>
    <dgm:cxn modelId="{671456B4-3331-4093-82F7-54C3F9B7C24C}" type="presParOf" srcId="{558010AD-70A8-49C5-95CC-AAF28C4573A4}" destId="{EB6B8C43-8CF8-4936-B7A4-EB9A04FEBC5D}" srcOrd="2" destOrd="0" presId="urn:microsoft.com/office/officeart/2008/layout/HalfCircleOrganizationChart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A8CEBE-C431-4DA9-AE5E-E1E49850FAB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F775EF-CE7B-47A3-9A89-9C7A0484D219}">
      <dgm:prSet phldrT="[Text]" custT="1"/>
      <dgm:spPr/>
      <dgm:t>
        <a:bodyPr/>
        <a:lstStyle/>
        <a:p>
          <a:r>
            <a:rPr lang="en-US" sz="3200" b="1" dirty="0" smtClean="0"/>
            <a:t>Screening alcohol</a:t>
          </a:r>
          <a:endParaRPr lang="en-US" sz="3200" b="1" dirty="0"/>
        </a:p>
      </dgm:t>
    </dgm:pt>
    <dgm:pt modelId="{9621E1E3-8840-4505-AA04-83EFA58E3D31}" type="parTrans" cxnId="{E0C17214-34D5-409F-BC3E-7F8E4EF742C1}">
      <dgm:prSet/>
      <dgm:spPr/>
      <dgm:t>
        <a:bodyPr/>
        <a:lstStyle/>
        <a:p>
          <a:endParaRPr lang="en-US"/>
        </a:p>
      </dgm:t>
    </dgm:pt>
    <dgm:pt modelId="{97D468B4-F3E5-498A-AD66-2E41A8D1CC21}" type="sibTrans" cxnId="{E0C17214-34D5-409F-BC3E-7F8E4EF742C1}">
      <dgm:prSet/>
      <dgm:spPr/>
      <dgm:t>
        <a:bodyPr/>
        <a:lstStyle/>
        <a:p>
          <a:endParaRPr lang="en-US"/>
        </a:p>
      </dgm:t>
    </dgm:pt>
    <dgm:pt modelId="{A6747BB3-E44D-40AD-87CC-D5F26EEB37EF}" type="asst">
      <dgm:prSet phldrT="[Text]" custT="1"/>
      <dgm:spPr/>
      <dgm:t>
        <a:bodyPr/>
        <a:lstStyle/>
        <a:p>
          <a:r>
            <a:rPr lang="en-US" sz="2800" b="1" dirty="0" err="1" smtClean="0"/>
            <a:t>Individueel</a:t>
          </a:r>
          <a:endParaRPr lang="en-US" sz="2800" b="1" dirty="0"/>
        </a:p>
      </dgm:t>
    </dgm:pt>
    <dgm:pt modelId="{E48274DB-B1C1-4CC1-8BF9-FD2DCF15B4BA}" type="parTrans" cxnId="{0D400E32-B5FA-44C2-BF90-0D86B84E5923}">
      <dgm:prSet/>
      <dgm:spPr/>
      <dgm:t>
        <a:bodyPr/>
        <a:lstStyle/>
        <a:p>
          <a:endParaRPr lang="en-US"/>
        </a:p>
      </dgm:t>
    </dgm:pt>
    <dgm:pt modelId="{B7207763-3525-4D14-AFE7-C07A715C1470}" type="sibTrans" cxnId="{0D400E32-B5FA-44C2-BF90-0D86B84E5923}">
      <dgm:prSet/>
      <dgm:spPr/>
      <dgm:t>
        <a:bodyPr/>
        <a:lstStyle/>
        <a:p>
          <a:endParaRPr lang="en-US"/>
        </a:p>
      </dgm:t>
    </dgm:pt>
    <dgm:pt modelId="{170FCEF5-EC81-45F9-B412-B34BD6961844}" type="asst">
      <dgm:prSet custT="1"/>
      <dgm:spPr>
        <a:solidFill>
          <a:srgbClr val="92D050"/>
        </a:solidFill>
      </dgm:spPr>
      <dgm:t>
        <a:bodyPr/>
        <a:lstStyle/>
        <a:p>
          <a:r>
            <a:rPr lang="en-US" sz="2800" b="1" dirty="0" err="1" smtClean="0">
              <a:solidFill>
                <a:srgbClr val="7030A0"/>
              </a:solidFill>
            </a:rPr>
            <a:t>Collectief</a:t>
          </a:r>
          <a:endParaRPr lang="en-US" sz="2800" b="1" dirty="0">
            <a:solidFill>
              <a:srgbClr val="7030A0"/>
            </a:solidFill>
          </a:endParaRPr>
        </a:p>
      </dgm:t>
    </dgm:pt>
    <dgm:pt modelId="{DA06BA11-E74B-4F82-ACA5-1C13EE7F2E44}" type="parTrans" cxnId="{93A7CC9A-C25F-42F2-9BE7-B73E0E2E02BD}">
      <dgm:prSet/>
      <dgm:spPr>
        <a:ln>
          <a:solidFill>
            <a:srgbClr val="47931D"/>
          </a:solidFill>
        </a:ln>
      </dgm:spPr>
      <dgm:t>
        <a:bodyPr/>
        <a:lstStyle/>
        <a:p>
          <a:endParaRPr lang="en-US"/>
        </a:p>
      </dgm:t>
    </dgm:pt>
    <dgm:pt modelId="{2BB6DEEE-F785-460A-8FCE-4AED519DEE9F}" type="sibTrans" cxnId="{93A7CC9A-C25F-42F2-9BE7-B73E0E2E02BD}">
      <dgm:prSet/>
      <dgm:spPr/>
      <dgm:t>
        <a:bodyPr/>
        <a:lstStyle/>
        <a:p>
          <a:endParaRPr lang="en-US"/>
        </a:p>
      </dgm:t>
    </dgm:pt>
    <dgm:pt modelId="{BF2C21D8-124D-474D-9843-06EF03DFAE4E}">
      <dgm:prSet custT="1"/>
      <dgm:spPr/>
      <dgm:t>
        <a:bodyPr/>
        <a:lstStyle/>
        <a:p>
          <a:r>
            <a:rPr lang="en-US" sz="1800" b="1" dirty="0" err="1" smtClean="0"/>
            <a:t>Aanwervings-onderzoek</a:t>
          </a:r>
          <a:endParaRPr lang="en-US" sz="1800" b="1" dirty="0"/>
        </a:p>
      </dgm:t>
    </dgm:pt>
    <dgm:pt modelId="{D64123E9-A44E-4358-830C-9E1F2A6F05FD}" type="parTrans" cxnId="{E095F362-0C1B-4F54-BC58-6917DBE6012C}">
      <dgm:prSet/>
      <dgm:spPr/>
      <dgm:t>
        <a:bodyPr/>
        <a:lstStyle/>
        <a:p>
          <a:endParaRPr lang="en-US"/>
        </a:p>
      </dgm:t>
    </dgm:pt>
    <dgm:pt modelId="{2A817EE2-8102-4146-B04F-0E2EE16611F1}" type="sibTrans" cxnId="{E095F362-0C1B-4F54-BC58-6917DBE6012C}">
      <dgm:prSet/>
      <dgm:spPr/>
      <dgm:t>
        <a:bodyPr/>
        <a:lstStyle/>
        <a:p>
          <a:endParaRPr lang="en-US"/>
        </a:p>
      </dgm:t>
    </dgm:pt>
    <dgm:pt modelId="{678138D1-0E5D-42DB-A6B0-5D15B9472C44}">
      <dgm:prSet custT="1"/>
      <dgm:spPr/>
      <dgm:t>
        <a:bodyPr/>
        <a:lstStyle/>
        <a:p>
          <a:r>
            <a:rPr lang="en-US" sz="1800" b="1" dirty="0" err="1" smtClean="0"/>
            <a:t>Periodieke</a:t>
          </a:r>
          <a:r>
            <a:rPr lang="en-US" sz="1800" b="1" dirty="0" smtClean="0"/>
            <a:t> </a:t>
          </a:r>
          <a:r>
            <a:rPr lang="en-US" sz="1800" b="1" dirty="0" err="1" smtClean="0"/>
            <a:t>gezondheidsb</a:t>
          </a:r>
          <a:endParaRPr lang="en-US" sz="1800" b="1" dirty="0"/>
        </a:p>
      </dgm:t>
    </dgm:pt>
    <dgm:pt modelId="{0C5EBC29-C727-4E83-8C95-A756AAAA8EFF}" type="parTrans" cxnId="{BE265D12-37F4-4906-8D08-179AB21695F6}">
      <dgm:prSet/>
      <dgm:spPr/>
      <dgm:t>
        <a:bodyPr/>
        <a:lstStyle/>
        <a:p>
          <a:endParaRPr lang="en-US"/>
        </a:p>
      </dgm:t>
    </dgm:pt>
    <dgm:pt modelId="{962B1333-F868-498D-9474-97A6341894CE}" type="sibTrans" cxnId="{BE265D12-37F4-4906-8D08-179AB21695F6}">
      <dgm:prSet/>
      <dgm:spPr/>
      <dgm:t>
        <a:bodyPr/>
        <a:lstStyle/>
        <a:p>
          <a:endParaRPr lang="en-US"/>
        </a:p>
      </dgm:t>
    </dgm:pt>
    <dgm:pt modelId="{CCF0E236-2ADC-48FE-A0EF-313EC2F71442}">
      <dgm:prSet custT="1"/>
      <dgm:spPr/>
      <dgm:t>
        <a:bodyPr/>
        <a:lstStyle/>
        <a:p>
          <a:r>
            <a:rPr lang="en-US" sz="1800" b="1" dirty="0" smtClean="0"/>
            <a:t>(</a:t>
          </a:r>
          <a:r>
            <a:rPr lang="en-US" sz="1800" b="1" dirty="0" err="1" smtClean="0"/>
            <a:t>rij</a:t>
          </a:r>
          <a:r>
            <a:rPr lang="en-US" sz="1800" b="1" dirty="0" smtClean="0"/>
            <a:t>-)</a:t>
          </a:r>
          <a:r>
            <a:rPr lang="en-US" sz="1800" b="1" dirty="0" err="1" smtClean="0"/>
            <a:t>Geschikt-heidsondz</a:t>
          </a:r>
          <a:endParaRPr lang="en-US" sz="1800" b="1" dirty="0"/>
        </a:p>
      </dgm:t>
    </dgm:pt>
    <dgm:pt modelId="{462B3CD3-EE4C-4306-B4AA-4738AA71E476}" type="parTrans" cxnId="{4F459355-2B9C-4EA6-BF06-7F219DB56028}">
      <dgm:prSet/>
      <dgm:spPr/>
      <dgm:t>
        <a:bodyPr/>
        <a:lstStyle/>
        <a:p>
          <a:endParaRPr lang="en-US"/>
        </a:p>
      </dgm:t>
    </dgm:pt>
    <dgm:pt modelId="{8504870A-72EE-4435-9D90-8FF01D550360}" type="sibTrans" cxnId="{4F459355-2B9C-4EA6-BF06-7F219DB56028}">
      <dgm:prSet/>
      <dgm:spPr/>
      <dgm:t>
        <a:bodyPr/>
        <a:lstStyle/>
        <a:p>
          <a:endParaRPr lang="en-US"/>
        </a:p>
      </dgm:t>
    </dgm:pt>
    <dgm:pt modelId="{8DBFA713-C542-48AA-BA72-4D3D4BBF6CEB}">
      <dgm:prSet custT="1"/>
      <dgm:spPr/>
      <dgm:t>
        <a:bodyPr/>
        <a:lstStyle/>
        <a:p>
          <a:r>
            <a:rPr lang="en-US" sz="1800" b="1" dirty="0" err="1" smtClean="0"/>
            <a:t>Werkhervatting</a:t>
          </a:r>
          <a:endParaRPr lang="en-US" sz="1800" b="1" dirty="0"/>
        </a:p>
      </dgm:t>
    </dgm:pt>
    <dgm:pt modelId="{049140C2-ED0E-46A5-8CDD-6BA302757FBB}" type="parTrans" cxnId="{B5050CB5-649D-488C-9C4D-A4A133416127}">
      <dgm:prSet/>
      <dgm:spPr/>
      <dgm:t>
        <a:bodyPr/>
        <a:lstStyle/>
        <a:p>
          <a:endParaRPr lang="en-US"/>
        </a:p>
      </dgm:t>
    </dgm:pt>
    <dgm:pt modelId="{09C74980-CFD7-4834-92FB-F441B15979C9}" type="sibTrans" cxnId="{B5050CB5-649D-488C-9C4D-A4A133416127}">
      <dgm:prSet/>
      <dgm:spPr/>
      <dgm:t>
        <a:bodyPr/>
        <a:lstStyle/>
        <a:p>
          <a:endParaRPr lang="en-US"/>
        </a:p>
      </dgm:t>
    </dgm:pt>
    <dgm:pt modelId="{D5B78F44-AA42-49BF-BA63-355A921E2D56}">
      <dgm:prSet custT="1"/>
      <dgm:spPr/>
      <dgm:t>
        <a:bodyPr/>
        <a:lstStyle/>
        <a:p>
          <a:r>
            <a:rPr lang="en-US" sz="1800" b="1" dirty="0" err="1" smtClean="0"/>
            <a:t>Functioneringsprobleem</a:t>
          </a:r>
          <a:endParaRPr lang="en-US" sz="1800" b="1" dirty="0"/>
        </a:p>
      </dgm:t>
    </dgm:pt>
    <dgm:pt modelId="{A30BE205-1907-4859-B3CD-2F7EE35FD84D}" type="parTrans" cxnId="{BE875202-A661-4E6E-AE70-A3B2DD05BE8A}">
      <dgm:prSet/>
      <dgm:spPr/>
      <dgm:t>
        <a:bodyPr/>
        <a:lstStyle/>
        <a:p>
          <a:endParaRPr lang="en-US"/>
        </a:p>
      </dgm:t>
    </dgm:pt>
    <dgm:pt modelId="{DCAE8CAD-B266-41AD-9A07-63B55C67A9E9}" type="sibTrans" cxnId="{BE875202-A661-4E6E-AE70-A3B2DD05BE8A}">
      <dgm:prSet/>
      <dgm:spPr/>
      <dgm:t>
        <a:bodyPr/>
        <a:lstStyle/>
        <a:p>
          <a:endParaRPr lang="en-US"/>
        </a:p>
      </dgm:t>
    </dgm:pt>
    <dgm:pt modelId="{7EA37E8A-6C81-4251-9352-0FC027DE27CE}">
      <dgm:prSet custT="1"/>
      <dgm:spPr>
        <a:solidFill>
          <a:srgbClr val="92D050"/>
        </a:solidFill>
      </dgm:spPr>
      <dgm:t>
        <a:bodyPr/>
        <a:lstStyle/>
        <a:p>
          <a:r>
            <a:rPr lang="en-US" sz="2000" b="1" dirty="0" err="1" smtClean="0">
              <a:solidFill>
                <a:srgbClr val="7030A0"/>
              </a:solidFill>
            </a:rPr>
            <a:t>Leefstijl-onderzoek</a:t>
          </a:r>
          <a:endParaRPr lang="en-US" sz="2000" b="1" dirty="0">
            <a:solidFill>
              <a:srgbClr val="7030A0"/>
            </a:solidFill>
          </a:endParaRPr>
        </a:p>
      </dgm:t>
    </dgm:pt>
    <dgm:pt modelId="{89E1C05B-C16A-4A23-A870-B772446922C0}" type="parTrans" cxnId="{C14BB129-5A2A-4869-883E-D6A8F9806833}">
      <dgm:prSet/>
      <dgm:spPr>
        <a:ln>
          <a:solidFill>
            <a:srgbClr val="47931D"/>
          </a:solidFill>
        </a:ln>
      </dgm:spPr>
      <dgm:t>
        <a:bodyPr/>
        <a:lstStyle/>
        <a:p>
          <a:endParaRPr lang="en-US"/>
        </a:p>
      </dgm:t>
    </dgm:pt>
    <dgm:pt modelId="{E4B666B4-9519-4AC1-8BB5-101A281AF1A5}" type="sibTrans" cxnId="{C14BB129-5A2A-4869-883E-D6A8F9806833}">
      <dgm:prSet/>
      <dgm:spPr/>
      <dgm:t>
        <a:bodyPr/>
        <a:lstStyle/>
        <a:p>
          <a:endParaRPr lang="en-US"/>
        </a:p>
      </dgm:t>
    </dgm:pt>
    <dgm:pt modelId="{9327A4CF-31D1-4B84-946C-0A58D7D7CF87}">
      <dgm:prSet custT="1"/>
      <dgm:spPr>
        <a:solidFill>
          <a:srgbClr val="92D050"/>
        </a:solidFill>
      </dgm:spPr>
      <dgm:t>
        <a:bodyPr/>
        <a:lstStyle/>
        <a:p>
          <a:r>
            <a:rPr lang="en-US" sz="2000" b="1" dirty="0" err="1" smtClean="0">
              <a:solidFill>
                <a:srgbClr val="7030A0"/>
              </a:solidFill>
            </a:rPr>
            <a:t>Risico-analyse</a:t>
          </a:r>
          <a:endParaRPr lang="en-US" sz="2000" b="1" dirty="0">
            <a:solidFill>
              <a:srgbClr val="7030A0"/>
            </a:solidFill>
          </a:endParaRPr>
        </a:p>
      </dgm:t>
    </dgm:pt>
    <dgm:pt modelId="{FEDA710E-C73F-4AE6-9695-C02BBDCCA378}" type="parTrans" cxnId="{5C40AA25-5F0E-43B1-932B-5E7A25A9795E}">
      <dgm:prSet/>
      <dgm:spPr/>
      <dgm:t>
        <a:bodyPr/>
        <a:lstStyle/>
        <a:p>
          <a:endParaRPr lang="en-US"/>
        </a:p>
      </dgm:t>
    </dgm:pt>
    <dgm:pt modelId="{915F7861-43CE-4138-98D3-85894A1FF9C6}" type="sibTrans" cxnId="{5C40AA25-5F0E-43B1-932B-5E7A25A9795E}">
      <dgm:prSet/>
      <dgm:spPr/>
      <dgm:t>
        <a:bodyPr/>
        <a:lstStyle/>
        <a:p>
          <a:endParaRPr lang="en-US"/>
        </a:p>
      </dgm:t>
    </dgm:pt>
    <dgm:pt modelId="{8B824236-F529-4212-8434-067BFC29B04F}" type="pres">
      <dgm:prSet presAssocID="{CFA8CEBE-C431-4DA9-AE5E-E1E49850FA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B13AC0-1468-43A6-BDBD-C3421F822976}" type="pres">
      <dgm:prSet presAssocID="{77F775EF-CE7B-47A3-9A89-9C7A0484D219}" presName="hierRoot1" presStyleCnt="0">
        <dgm:presLayoutVars>
          <dgm:hierBranch val="init"/>
        </dgm:presLayoutVars>
      </dgm:prSet>
      <dgm:spPr/>
    </dgm:pt>
    <dgm:pt modelId="{D9985AE8-4219-4145-A265-53D62E44B831}" type="pres">
      <dgm:prSet presAssocID="{77F775EF-CE7B-47A3-9A89-9C7A0484D219}" presName="rootComposite1" presStyleCnt="0"/>
      <dgm:spPr/>
    </dgm:pt>
    <dgm:pt modelId="{1132F191-6FAB-41D2-A6FF-0653C7488E61}" type="pres">
      <dgm:prSet presAssocID="{77F775EF-CE7B-47A3-9A89-9C7A0484D219}" presName="rootText1" presStyleLbl="node0" presStyleIdx="0" presStyleCnt="1" custScaleX="295755" custScaleY="188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378506-B693-4E8A-B751-E2047891458B}" type="pres">
      <dgm:prSet presAssocID="{77F775EF-CE7B-47A3-9A89-9C7A0484D21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4C3BDA6-7C1B-40B7-8A6A-BDD6201F3B6D}" type="pres">
      <dgm:prSet presAssocID="{77F775EF-CE7B-47A3-9A89-9C7A0484D219}" presName="hierChild2" presStyleCnt="0"/>
      <dgm:spPr/>
    </dgm:pt>
    <dgm:pt modelId="{ED8EE58C-000F-47EA-BC5A-F8E88905A5AE}" type="pres">
      <dgm:prSet presAssocID="{77F775EF-CE7B-47A3-9A89-9C7A0484D219}" presName="hierChild3" presStyleCnt="0"/>
      <dgm:spPr/>
    </dgm:pt>
    <dgm:pt modelId="{CE0DCAC4-0DA2-4BF7-80CA-3C440EDDA643}" type="pres">
      <dgm:prSet presAssocID="{E48274DB-B1C1-4CC1-8BF9-FD2DCF15B4BA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64C247BC-EE76-4F58-82E5-6E71F8B86B17}" type="pres">
      <dgm:prSet presAssocID="{A6747BB3-E44D-40AD-87CC-D5F26EEB37EF}" presName="hierRoot3" presStyleCnt="0">
        <dgm:presLayoutVars>
          <dgm:hierBranch val="init"/>
        </dgm:presLayoutVars>
      </dgm:prSet>
      <dgm:spPr/>
    </dgm:pt>
    <dgm:pt modelId="{4B4C308F-CC31-4219-89DF-36D4C4F5C8A1}" type="pres">
      <dgm:prSet presAssocID="{A6747BB3-E44D-40AD-87CC-D5F26EEB37EF}" presName="rootComposite3" presStyleCnt="0"/>
      <dgm:spPr/>
    </dgm:pt>
    <dgm:pt modelId="{EBA9D63C-08D3-4C2A-9A13-3CA0C2DF3543}" type="pres">
      <dgm:prSet presAssocID="{A6747BB3-E44D-40AD-87CC-D5F26EEB37EF}" presName="rootText3" presStyleLbl="asst1" presStyleIdx="0" presStyleCnt="2" custScaleX="256523" custScaleY="120845" custLinFactNeighborX="-61951" custLinFactNeighborY="-64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523F6A-B14A-4B28-BE87-0B91423554B6}" type="pres">
      <dgm:prSet presAssocID="{A6747BB3-E44D-40AD-87CC-D5F26EEB37EF}" presName="rootConnector3" presStyleLbl="asst1" presStyleIdx="0" presStyleCnt="2"/>
      <dgm:spPr/>
      <dgm:t>
        <a:bodyPr/>
        <a:lstStyle/>
        <a:p>
          <a:endParaRPr lang="en-US"/>
        </a:p>
      </dgm:t>
    </dgm:pt>
    <dgm:pt modelId="{FD296E09-2FFD-4D90-B006-FEEB0A353E2F}" type="pres">
      <dgm:prSet presAssocID="{A6747BB3-E44D-40AD-87CC-D5F26EEB37EF}" presName="hierChild6" presStyleCnt="0"/>
      <dgm:spPr/>
    </dgm:pt>
    <dgm:pt modelId="{97CD0E23-1AAD-4474-9221-7E13404A8662}" type="pres">
      <dgm:prSet presAssocID="{D64123E9-A44E-4358-830C-9E1F2A6F05FD}" presName="Name37" presStyleLbl="parChTrans1D3" presStyleIdx="0" presStyleCnt="7"/>
      <dgm:spPr/>
      <dgm:t>
        <a:bodyPr/>
        <a:lstStyle/>
        <a:p>
          <a:endParaRPr lang="en-US"/>
        </a:p>
      </dgm:t>
    </dgm:pt>
    <dgm:pt modelId="{427419C0-9BAC-49EC-892B-A11E71BD1A13}" type="pres">
      <dgm:prSet presAssocID="{BF2C21D8-124D-474D-9843-06EF03DFAE4E}" presName="hierRoot2" presStyleCnt="0">
        <dgm:presLayoutVars>
          <dgm:hierBranch val="init"/>
        </dgm:presLayoutVars>
      </dgm:prSet>
      <dgm:spPr/>
    </dgm:pt>
    <dgm:pt modelId="{BA88EB46-8096-4139-ACE3-04C52257F5BB}" type="pres">
      <dgm:prSet presAssocID="{BF2C21D8-124D-474D-9843-06EF03DFAE4E}" presName="rootComposite" presStyleCnt="0"/>
      <dgm:spPr/>
    </dgm:pt>
    <dgm:pt modelId="{FE9D5B78-9E8C-48C6-B9CB-2CE0FCE634DF}" type="pres">
      <dgm:prSet presAssocID="{BF2C21D8-124D-474D-9843-06EF03DFAE4E}" presName="rootText" presStyleLbl="node3" presStyleIdx="0" presStyleCnt="7" custScaleX="176724" custScaleY="1296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26239-7920-405F-825E-217CF4282DAB}" type="pres">
      <dgm:prSet presAssocID="{BF2C21D8-124D-474D-9843-06EF03DFAE4E}" presName="rootConnector" presStyleLbl="node3" presStyleIdx="0" presStyleCnt="7"/>
      <dgm:spPr/>
      <dgm:t>
        <a:bodyPr/>
        <a:lstStyle/>
        <a:p>
          <a:endParaRPr lang="en-US"/>
        </a:p>
      </dgm:t>
    </dgm:pt>
    <dgm:pt modelId="{CA420A51-0AFC-4922-8487-8367C4A42A29}" type="pres">
      <dgm:prSet presAssocID="{BF2C21D8-124D-474D-9843-06EF03DFAE4E}" presName="hierChild4" presStyleCnt="0"/>
      <dgm:spPr/>
    </dgm:pt>
    <dgm:pt modelId="{8A3DD0B2-DE7A-45D8-9686-D3CE9D2DB47D}" type="pres">
      <dgm:prSet presAssocID="{BF2C21D8-124D-474D-9843-06EF03DFAE4E}" presName="hierChild5" presStyleCnt="0"/>
      <dgm:spPr/>
    </dgm:pt>
    <dgm:pt modelId="{1AD836FC-CEF0-44A6-925B-BCBE3890DDAC}" type="pres">
      <dgm:prSet presAssocID="{0C5EBC29-C727-4E83-8C95-A756AAAA8EFF}" presName="Name37" presStyleLbl="parChTrans1D3" presStyleIdx="1" presStyleCnt="7"/>
      <dgm:spPr/>
      <dgm:t>
        <a:bodyPr/>
        <a:lstStyle/>
        <a:p>
          <a:endParaRPr lang="en-US"/>
        </a:p>
      </dgm:t>
    </dgm:pt>
    <dgm:pt modelId="{ACFFB13D-C13B-4003-A3A1-77EF965D4093}" type="pres">
      <dgm:prSet presAssocID="{678138D1-0E5D-42DB-A6B0-5D15B9472C44}" presName="hierRoot2" presStyleCnt="0">
        <dgm:presLayoutVars>
          <dgm:hierBranch val="init"/>
        </dgm:presLayoutVars>
      </dgm:prSet>
      <dgm:spPr/>
    </dgm:pt>
    <dgm:pt modelId="{68760D52-206E-4AF0-95BE-E8BFDECA96DA}" type="pres">
      <dgm:prSet presAssocID="{678138D1-0E5D-42DB-A6B0-5D15B9472C44}" presName="rootComposite" presStyleCnt="0"/>
      <dgm:spPr/>
    </dgm:pt>
    <dgm:pt modelId="{8F709169-A6E2-4BBF-A697-5933E20E1BB8}" type="pres">
      <dgm:prSet presAssocID="{678138D1-0E5D-42DB-A6B0-5D15B9472C44}" presName="rootText" presStyleLbl="node3" presStyleIdx="1" presStyleCnt="7" custScaleX="176724" custScaleY="1304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D553D6-8AE1-4708-9B7A-D131AC690837}" type="pres">
      <dgm:prSet presAssocID="{678138D1-0E5D-42DB-A6B0-5D15B9472C44}" presName="rootConnector" presStyleLbl="node3" presStyleIdx="1" presStyleCnt="7"/>
      <dgm:spPr/>
      <dgm:t>
        <a:bodyPr/>
        <a:lstStyle/>
        <a:p>
          <a:endParaRPr lang="en-US"/>
        </a:p>
      </dgm:t>
    </dgm:pt>
    <dgm:pt modelId="{D7E795C4-4859-480D-A4A1-E97D47F72912}" type="pres">
      <dgm:prSet presAssocID="{678138D1-0E5D-42DB-A6B0-5D15B9472C44}" presName="hierChild4" presStyleCnt="0"/>
      <dgm:spPr/>
    </dgm:pt>
    <dgm:pt modelId="{18B682BF-45CF-4914-8B7B-DCB4DE928E08}" type="pres">
      <dgm:prSet presAssocID="{678138D1-0E5D-42DB-A6B0-5D15B9472C44}" presName="hierChild5" presStyleCnt="0"/>
      <dgm:spPr/>
    </dgm:pt>
    <dgm:pt modelId="{2AEDE844-ACE6-4AF9-9C48-D28E0C8D5028}" type="pres">
      <dgm:prSet presAssocID="{462B3CD3-EE4C-4306-B4AA-4738AA71E476}" presName="Name37" presStyleLbl="parChTrans1D3" presStyleIdx="2" presStyleCnt="7"/>
      <dgm:spPr/>
      <dgm:t>
        <a:bodyPr/>
        <a:lstStyle/>
        <a:p>
          <a:endParaRPr lang="en-US"/>
        </a:p>
      </dgm:t>
    </dgm:pt>
    <dgm:pt modelId="{AD3E9A0B-7B00-4B95-9FA1-E475742F8678}" type="pres">
      <dgm:prSet presAssocID="{CCF0E236-2ADC-48FE-A0EF-313EC2F71442}" presName="hierRoot2" presStyleCnt="0">
        <dgm:presLayoutVars>
          <dgm:hierBranch val="init"/>
        </dgm:presLayoutVars>
      </dgm:prSet>
      <dgm:spPr/>
    </dgm:pt>
    <dgm:pt modelId="{7E675352-3817-43C9-872C-8D077C9749FB}" type="pres">
      <dgm:prSet presAssocID="{CCF0E236-2ADC-48FE-A0EF-313EC2F71442}" presName="rootComposite" presStyleCnt="0"/>
      <dgm:spPr/>
    </dgm:pt>
    <dgm:pt modelId="{D0A215E0-FA09-45C2-8A97-8D8674FB3603}" type="pres">
      <dgm:prSet presAssocID="{CCF0E236-2ADC-48FE-A0EF-313EC2F71442}" presName="rootText" presStyleLbl="node3" presStyleIdx="2" presStyleCnt="7" custScaleX="176724" custScaleY="138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F39EF4-D384-41D4-B82A-28A40C1AC0CC}" type="pres">
      <dgm:prSet presAssocID="{CCF0E236-2ADC-48FE-A0EF-313EC2F71442}" presName="rootConnector" presStyleLbl="node3" presStyleIdx="2" presStyleCnt="7"/>
      <dgm:spPr/>
      <dgm:t>
        <a:bodyPr/>
        <a:lstStyle/>
        <a:p>
          <a:endParaRPr lang="en-US"/>
        </a:p>
      </dgm:t>
    </dgm:pt>
    <dgm:pt modelId="{13316EA1-B463-488A-8D12-548BB9D138CD}" type="pres">
      <dgm:prSet presAssocID="{CCF0E236-2ADC-48FE-A0EF-313EC2F71442}" presName="hierChild4" presStyleCnt="0"/>
      <dgm:spPr/>
    </dgm:pt>
    <dgm:pt modelId="{5F709A6B-97C5-4159-9254-71F690399E2A}" type="pres">
      <dgm:prSet presAssocID="{CCF0E236-2ADC-48FE-A0EF-313EC2F71442}" presName="hierChild5" presStyleCnt="0"/>
      <dgm:spPr/>
    </dgm:pt>
    <dgm:pt modelId="{174B9BDA-1254-4459-B16A-00EAB3E7D508}" type="pres">
      <dgm:prSet presAssocID="{049140C2-ED0E-46A5-8CDD-6BA302757FBB}" presName="Name37" presStyleLbl="parChTrans1D3" presStyleIdx="3" presStyleCnt="7"/>
      <dgm:spPr/>
      <dgm:t>
        <a:bodyPr/>
        <a:lstStyle/>
        <a:p>
          <a:endParaRPr lang="en-US"/>
        </a:p>
      </dgm:t>
    </dgm:pt>
    <dgm:pt modelId="{373421DD-98D6-4F8F-8A9C-1EB89CE39774}" type="pres">
      <dgm:prSet presAssocID="{8DBFA713-C542-48AA-BA72-4D3D4BBF6CEB}" presName="hierRoot2" presStyleCnt="0">
        <dgm:presLayoutVars>
          <dgm:hierBranch val="init"/>
        </dgm:presLayoutVars>
      </dgm:prSet>
      <dgm:spPr/>
    </dgm:pt>
    <dgm:pt modelId="{6FBF3E25-B884-4561-B49C-30EA77881F89}" type="pres">
      <dgm:prSet presAssocID="{8DBFA713-C542-48AA-BA72-4D3D4BBF6CEB}" presName="rootComposite" presStyleCnt="0"/>
      <dgm:spPr/>
    </dgm:pt>
    <dgm:pt modelId="{953A51EC-7C4F-421B-BCCA-34AA97D6BC0F}" type="pres">
      <dgm:prSet presAssocID="{8DBFA713-C542-48AA-BA72-4D3D4BBF6CEB}" presName="rootText" presStyleLbl="node3" presStyleIdx="3" presStyleCnt="7" custScaleX="176062" custScaleY="143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5155B8-6E30-475A-896C-37ED11E2538F}" type="pres">
      <dgm:prSet presAssocID="{8DBFA713-C542-48AA-BA72-4D3D4BBF6CEB}" presName="rootConnector" presStyleLbl="node3" presStyleIdx="3" presStyleCnt="7"/>
      <dgm:spPr/>
      <dgm:t>
        <a:bodyPr/>
        <a:lstStyle/>
        <a:p>
          <a:endParaRPr lang="en-US"/>
        </a:p>
      </dgm:t>
    </dgm:pt>
    <dgm:pt modelId="{F17714B0-74DA-41AA-BF68-2EF11E2A3CFE}" type="pres">
      <dgm:prSet presAssocID="{8DBFA713-C542-48AA-BA72-4D3D4BBF6CEB}" presName="hierChild4" presStyleCnt="0"/>
      <dgm:spPr/>
    </dgm:pt>
    <dgm:pt modelId="{D1B284DB-0DE7-4815-BBC9-2D224D9F523A}" type="pres">
      <dgm:prSet presAssocID="{8DBFA713-C542-48AA-BA72-4D3D4BBF6CEB}" presName="hierChild5" presStyleCnt="0"/>
      <dgm:spPr/>
    </dgm:pt>
    <dgm:pt modelId="{BF02C12A-25B1-4287-BEBA-84884EAF780F}" type="pres">
      <dgm:prSet presAssocID="{A30BE205-1907-4859-B3CD-2F7EE35FD84D}" presName="Name37" presStyleLbl="parChTrans1D3" presStyleIdx="4" presStyleCnt="7"/>
      <dgm:spPr/>
      <dgm:t>
        <a:bodyPr/>
        <a:lstStyle/>
        <a:p>
          <a:endParaRPr lang="en-US"/>
        </a:p>
      </dgm:t>
    </dgm:pt>
    <dgm:pt modelId="{43C4BD6C-7C02-46BA-B2E0-CF6B94999488}" type="pres">
      <dgm:prSet presAssocID="{D5B78F44-AA42-49BF-BA63-355A921E2D56}" presName="hierRoot2" presStyleCnt="0">
        <dgm:presLayoutVars>
          <dgm:hierBranch val="init"/>
        </dgm:presLayoutVars>
      </dgm:prSet>
      <dgm:spPr/>
    </dgm:pt>
    <dgm:pt modelId="{8108256B-2A51-4067-9EE2-94F82FDE3601}" type="pres">
      <dgm:prSet presAssocID="{D5B78F44-AA42-49BF-BA63-355A921E2D56}" presName="rootComposite" presStyleCnt="0"/>
      <dgm:spPr/>
    </dgm:pt>
    <dgm:pt modelId="{B238F965-7B85-4745-AB05-4561DB161DF9}" type="pres">
      <dgm:prSet presAssocID="{D5B78F44-AA42-49BF-BA63-355A921E2D56}" presName="rootText" presStyleLbl="node3" presStyleIdx="4" presStyleCnt="7" custScaleX="176062" custScaleY="150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6EA8F-C120-4AD2-A084-D4D7C98DE0D5}" type="pres">
      <dgm:prSet presAssocID="{D5B78F44-AA42-49BF-BA63-355A921E2D56}" presName="rootConnector" presStyleLbl="node3" presStyleIdx="4" presStyleCnt="7"/>
      <dgm:spPr/>
      <dgm:t>
        <a:bodyPr/>
        <a:lstStyle/>
        <a:p>
          <a:endParaRPr lang="en-US"/>
        </a:p>
      </dgm:t>
    </dgm:pt>
    <dgm:pt modelId="{5B9BDE38-9CC8-4D20-9B4D-271CE98B38B3}" type="pres">
      <dgm:prSet presAssocID="{D5B78F44-AA42-49BF-BA63-355A921E2D56}" presName="hierChild4" presStyleCnt="0"/>
      <dgm:spPr/>
    </dgm:pt>
    <dgm:pt modelId="{2924479F-1632-4240-AB9F-3828FEA8425D}" type="pres">
      <dgm:prSet presAssocID="{D5B78F44-AA42-49BF-BA63-355A921E2D56}" presName="hierChild5" presStyleCnt="0"/>
      <dgm:spPr/>
    </dgm:pt>
    <dgm:pt modelId="{898E27B6-299D-489F-ACC8-9DBEB1ED4EE6}" type="pres">
      <dgm:prSet presAssocID="{A6747BB3-E44D-40AD-87CC-D5F26EEB37EF}" presName="hierChild7" presStyleCnt="0"/>
      <dgm:spPr/>
    </dgm:pt>
    <dgm:pt modelId="{275850A4-51E6-425A-A7B0-59A664C84A8C}" type="pres">
      <dgm:prSet presAssocID="{DA06BA11-E74B-4F82-ACA5-1C13EE7F2E44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57D6FF62-30DA-424D-85B2-7BEBED5373BA}" type="pres">
      <dgm:prSet presAssocID="{170FCEF5-EC81-45F9-B412-B34BD6961844}" presName="hierRoot3" presStyleCnt="0">
        <dgm:presLayoutVars>
          <dgm:hierBranch val="init"/>
        </dgm:presLayoutVars>
      </dgm:prSet>
      <dgm:spPr/>
    </dgm:pt>
    <dgm:pt modelId="{64907D14-650C-46FA-B565-E3E54BD86636}" type="pres">
      <dgm:prSet presAssocID="{170FCEF5-EC81-45F9-B412-B34BD6961844}" presName="rootComposite3" presStyleCnt="0"/>
      <dgm:spPr/>
    </dgm:pt>
    <dgm:pt modelId="{E70C6EDA-2B81-48C1-B63D-50E3825133D6}" type="pres">
      <dgm:prSet presAssocID="{170FCEF5-EC81-45F9-B412-B34BD6961844}" presName="rootText3" presStyleLbl="asst1" presStyleIdx="1" presStyleCnt="2" custScaleX="256523" custScaleY="120716" custLinFactNeighborX="54473" custLinFactNeighborY="-64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A99F0B-F275-4692-BAE3-8657EA24982D}" type="pres">
      <dgm:prSet presAssocID="{170FCEF5-EC81-45F9-B412-B34BD6961844}" presName="rootConnector3" presStyleLbl="asst1" presStyleIdx="1" presStyleCnt="2"/>
      <dgm:spPr/>
      <dgm:t>
        <a:bodyPr/>
        <a:lstStyle/>
        <a:p>
          <a:endParaRPr lang="en-US"/>
        </a:p>
      </dgm:t>
    </dgm:pt>
    <dgm:pt modelId="{6C0B7F53-DEB2-4445-A9A5-1B7BA8CC4C3B}" type="pres">
      <dgm:prSet presAssocID="{170FCEF5-EC81-45F9-B412-B34BD6961844}" presName="hierChild6" presStyleCnt="0"/>
      <dgm:spPr/>
    </dgm:pt>
    <dgm:pt modelId="{FE968EC2-7822-469C-88E4-10674E25214C}" type="pres">
      <dgm:prSet presAssocID="{89E1C05B-C16A-4A23-A870-B772446922C0}" presName="Name37" presStyleLbl="parChTrans1D3" presStyleIdx="5" presStyleCnt="7"/>
      <dgm:spPr/>
      <dgm:t>
        <a:bodyPr/>
        <a:lstStyle/>
        <a:p>
          <a:endParaRPr lang="en-US"/>
        </a:p>
      </dgm:t>
    </dgm:pt>
    <dgm:pt modelId="{399A1565-BEDE-41D1-8225-C9996B3E0319}" type="pres">
      <dgm:prSet presAssocID="{7EA37E8A-6C81-4251-9352-0FC027DE27CE}" presName="hierRoot2" presStyleCnt="0">
        <dgm:presLayoutVars>
          <dgm:hierBranch val="init"/>
        </dgm:presLayoutVars>
      </dgm:prSet>
      <dgm:spPr/>
    </dgm:pt>
    <dgm:pt modelId="{E35E6FCB-CEB0-4E27-B1CE-0E0673D97BED}" type="pres">
      <dgm:prSet presAssocID="{7EA37E8A-6C81-4251-9352-0FC027DE27CE}" presName="rootComposite" presStyleCnt="0"/>
      <dgm:spPr/>
    </dgm:pt>
    <dgm:pt modelId="{AC069B8B-180E-42DD-B820-280F1CC4F769}" type="pres">
      <dgm:prSet presAssocID="{7EA37E8A-6C81-4251-9352-0FC027DE27CE}" presName="rootText" presStyleLbl="node3" presStyleIdx="5" presStyleCnt="7" custScaleX="182033" custScaleY="126309" custLinFactNeighborX="33324" custLinFactNeighborY="-122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6CAD70-08F4-4CB4-9D7D-E7E28B688D75}" type="pres">
      <dgm:prSet presAssocID="{7EA37E8A-6C81-4251-9352-0FC027DE27CE}" presName="rootConnector" presStyleLbl="node3" presStyleIdx="5" presStyleCnt="7"/>
      <dgm:spPr/>
      <dgm:t>
        <a:bodyPr/>
        <a:lstStyle/>
        <a:p>
          <a:endParaRPr lang="en-US"/>
        </a:p>
      </dgm:t>
    </dgm:pt>
    <dgm:pt modelId="{9ECC21E4-2369-4AAA-8C4D-ADD0BC49B591}" type="pres">
      <dgm:prSet presAssocID="{7EA37E8A-6C81-4251-9352-0FC027DE27CE}" presName="hierChild4" presStyleCnt="0"/>
      <dgm:spPr/>
    </dgm:pt>
    <dgm:pt modelId="{C40A4A08-B10F-4276-A15D-DF319D3F0224}" type="pres">
      <dgm:prSet presAssocID="{7EA37E8A-6C81-4251-9352-0FC027DE27CE}" presName="hierChild5" presStyleCnt="0"/>
      <dgm:spPr/>
    </dgm:pt>
    <dgm:pt modelId="{DC190D9F-2F41-4CEE-AF56-4E05BA5EACE9}" type="pres">
      <dgm:prSet presAssocID="{FEDA710E-C73F-4AE6-9695-C02BBDCCA378}" presName="Name37" presStyleLbl="parChTrans1D3" presStyleIdx="6" presStyleCnt="7"/>
      <dgm:spPr/>
      <dgm:t>
        <a:bodyPr/>
        <a:lstStyle/>
        <a:p>
          <a:endParaRPr lang="en-US"/>
        </a:p>
      </dgm:t>
    </dgm:pt>
    <dgm:pt modelId="{E874550E-810C-47B4-A417-3584B358A01F}" type="pres">
      <dgm:prSet presAssocID="{9327A4CF-31D1-4B84-946C-0A58D7D7CF87}" presName="hierRoot2" presStyleCnt="0">
        <dgm:presLayoutVars>
          <dgm:hierBranch val="init"/>
        </dgm:presLayoutVars>
      </dgm:prSet>
      <dgm:spPr/>
    </dgm:pt>
    <dgm:pt modelId="{E0563CC0-5D26-4489-AD79-E90BC0C0E81A}" type="pres">
      <dgm:prSet presAssocID="{9327A4CF-31D1-4B84-946C-0A58D7D7CF87}" presName="rootComposite" presStyleCnt="0"/>
      <dgm:spPr/>
    </dgm:pt>
    <dgm:pt modelId="{BB783A88-3FCF-4915-822F-054A07B226E0}" type="pres">
      <dgm:prSet presAssocID="{9327A4CF-31D1-4B84-946C-0A58D7D7CF87}" presName="rootText" presStyleLbl="node3" presStyleIdx="6" presStyleCnt="7" custScaleX="182033" custScaleY="126309" custLinFactNeighborX="33532" custLinFactNeighborY="-93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62477F-3DC3-4C0D-B153-651D4D8F464D}" type="pres">
      <dgm:prSet presAssocID="{9327A4CF-31D1-4B84-946C-0A58D7D7CF87}" presName="rootConnector" presStyleLbl="node3" presStyleIdx="6" presStyleCnt="7"/>
      <dgm:spPr/>
      <dgm:t>
        <a:bodyPr/>
        <a:lstStyle/>
        <a:p>
          <a:endParaRPr lang="en-US"/>
        </a:p>
      </dgm:t>
    </dgm:pt>
    <dgm:pt modelId="{26ADDEB2-CB9D-40E0-AB6C-39439112DA39}" type="pres">
      <dgm:prSet presAssocID="{9327A4CF-31D1-4B84-946C-0A58D7D7CF87}" presName="hierChild4" presStyleCnt="0"/>
      <dgm:spPr/>
    </dgm:pt>
    <dgm:pt modelId="{106F9DB5-D6D8-4350-A523-BE61DCF310C6}" type="pres">
      <dgm:prSet presAssocID="{9327A4CF-31D1-4B84-946C-0A58D7D7CF87}" presName="hierChild5" presStyleCnt="0"/>
      <dgm:spPr/>
    </dgm:pt>
    <dgm:pt modelId="{1DAD0F90-617A-4A8C-A819-2136C702F7E7}" type="pres">
      <dgm:prSet presAssocID="{170FCEF5-EC81-45F9-B412-B34BD6961844}" presName="hierChild7" presStyleCnt="0"/>
      <dgm:spPr/>
    </dgm:pt>
  </dgm:ptLst>
  <dgm:cxnLst>
    <dgm:cxn modelId="{E51BCD51-16E7-45F5-B472-37ABBDAB56F9}" type="presOf" srcId="{A6747BB3-E44D-40AD-87CC-D5F26EEB37EF}" destId="{2E523F6A-B14A-4B28-BE87-0B91423554B6}" srcOrd="1" destOrd="0" presId="urn:microsoft.com/office/officeart/2005/8/layout/orgChart1"/>
    <dgm:cxn modelId="{3DF57530-F72A-4B4F-9B0F-5C6CE3C8543C}" type="presOf" srcId="{CCF0E236-2ADC-48FE-A0EF-313EC2F71442}" destId="{D0A215E0-FA09-45C2-8A97-8D8674FB3603}" srcOrd="0" destOrd="0" presId="urn:microsoft.com/office/officeart/2005/8/layout/orgChart1"/>
    <dgm:cxn modelId="{4A99EB4A-0842-4E61-BEC3-DE45AE2C605D}" type="presOf" srcId="{678138D1-0E5D-42DB-A6B0-5D15B9472C44}" destId="{8F709169-A6E2-4BBF-A697-5933E20E1BB8}" srcOrd="0" destOrd="0" presId="urn:microsoft.com/office/officeart/2005/8/layout/orgChart1"/>
    <dgm:cxn modelId="{6368EAC4-DF1F-45BE-B5E9-451557E00C01}" type="presOf" srcId="{CCF0E236-2ADC-48FE-A0EF-313EC2F71442}" destId="{ADF39EF4-D384-41D4-B82A-28A40C1AC0CC}" srcOrd="1" destOrd="0" presId="urn:microsoft.com/office/officeart/2005/8/layout/orgChart1"/>
    <dgm:cxn modelId="{0D400E32-B5FA-44C2-BF90-0D86B84E5923}" srcId="{77F775EF-CE7B-47A3-9A89-9C7A0484D219}" destId="{A6747BB3-E44D-40AD-87CC-D5F26EEB37EF}" srcOrd="0" destOrd="0" parTransId="{E48274DB-B1C1-4CC1-8BF9-FD2DCF15B4BA}" sibTransId="{B7207763-3525-4D14-AFE7-C07A715C1470}"/>
    <dgm:cxn modelId="{B71264AD-C351-4FF7-88EF-D19C343F897B}" type="presOf" srcId="{8DBFA713-C542-48AA-BA72-4D3D4BBF6CEB}" destId="{953A51EC-7C4F-421B-BCCA-34AA97D6BC0F}" srcOrd="0" destOrd="0" presId="urn:microsoft.com/office/officeart/2005/8/layout/orgChart1"/>
    <dgm:cxn modelId="{AE84F774-9431-4A78-BC23-B8280AAD6FE7}" type="presOf" srcId="{FEDA710E-C73F-4AE6-9695-C02BBDCCA378}" destId="{DC190D9F-2F41-4CEE-AF56-4E05BA5EACE9}" srcOrd="0" destOrd="0" presId="urn:microsoft.com/office/officeart/2005/8/layout/orgChart1"/>
    <dgm:cxn modelId="{A8FCB8B9-090C-455A-A4DA-E478F49CED42}" type="presOf" srcId="{A6747BB3-E44D-40AD-87CC-D5F26EEB37EF}" destId="{EBA9D63C-08D3-4C2A-9A13-3CA0C2DF3543}" srcOrd="0" destOrd="0" presId="urn:microsoft.com/office/officeart/2005/8/layout/orgChart1"/>
    <dgm:cxn modelId="{DF92914A-540B-4AED-92E7-E6F18071A093}" type="presOf" srcId="{D5B78F44-AA42-49BF-BA63-355A921E2D56}" destId="{B238F965-7B85-4745-AB05-4561DB161DF9}" srcOrd="0" destOrd="0" presId="urn:microsoft.com/office/officeart/2005/8/layout/orgChart1"/>
    <dgm:cxn modelId="{8644904A-ED61-46C0-93A5-6D10732E043A}" type="presOf" srcId="{A30BE205-1907-4859-B3CD-2F7EE35FD84D}" destId="{BF02C12A-25B1-4287-BEBA-84884EAF780F}" srcOrd="0" destOrd="0" presId="urn:microsoft.com/office/officeart/2005/8/layout/orgChart1"/>
    <dgm:cxn modelId="{A5267550-8B4E-4B2B-8B97-D77A39A7F046}" type="presOf" srcId="{CFA8CEBE-C431-4DA9-AE5E-E1E49850FAB5}" destId="{8B824236-F529-4212-8434-067BFC29B04F}" srcOrd="0" destOrd="0" presId="urn:microsoft.com/office/officeart/2005/8/layout/orgChart1"/>
    <dgm:cxn modelId="{A30D87DA-DB6B-4374-A29D-035A9438E5E8}" type="presOf" srcId="{9327A4CF-31D1-4B84-946C-0A58D7D7CF87}" destId="{1462477F-3DC3-4C0D-B153-651D4D8F464D}" srcOrd="1" destOrd="0" presId="urn:microsoft.com/office/officeart/2005/8/layout/orgChart1"/>
    <dgm:cxn modelId="{E095F362-0C1B-4F54-BC58-6917DBE6012C}" srcId="{A6747BB3-E44D-40AD-87CC-D5F26EEB37EF}" destId="{BF2C21D8-124D-474D-9843-06EF03DFAE4E}" srcOrd="0" destOrd="0" parTransId="{D64123E9-A44E-4358-830C-9E1F2A6F05FD}" sibTransId="{2A817EE2-8102-4146-B04F-0E2EE16611F1}"/>
    <dgm:cxn modelId="{76844CE7-83F2-4F91-9F79-609E76874FE2}" type="presOf" srcId="{8DBFA713-C542-48AA-BA72-4D3D4BBF6CEB}" destId="{DB5155B8-6E30-475A-896C-37ED11E2538F}" srcOrd="1" destOrd="0" presId="urn:microsoft.com/office/officeart/2005/8/layout/orgChart1"/>
    <dgm:cxn modelId="{BE875202-A661-4E6E-AE70-A3B2DD05BE8A}" srcId="{A6747BB3-E44D-40AD-87CC-D5F26EEB37EF}" destId="{D5B78F44-AA42-49BF-BA63-355A921E2D56}" srcOrd="4" destOrd="0" parTransId="{A30BE205-1907-4859-B3CD-2F7EE35FD84D}" sibTransId="{DCAE8CAD-B266-41AD-9A07-63B55C67A9E9}"/>
    <dgm:cxn modelId="{808BE27D-A372-4128-A366-308EE3841C21}" type="presOf" srcId="{9327A4CF-31D1-4B84-946C-0A58D7D7CF87}" destId="{BB783A88-3FCF-4915-822F-054A07B226E0}" srcOrd="0" destOrd="0" presId="urn:microsoft.com/office/officeart/2005/8/layout/orgChart1"/>
    <dgm:cxn modelId="{2D095804-F41C-4B68-AB19-89217A26223F}" type="presOf" srcId="{89E1C05B-C16A-4A23-A870-B772446922C0}" destId="{FE968EC2-7822-469C-88E4-10674E25214C}" srcOrd="0" destOrd="0" presId="urn:microsoft.com/office/officeart/2005/8/layout/orgChart1"/>
    <dgm:cxn modelId="{F7352E24-23DF-40CE-BEBB-DF93F3298F5B}" type="presOf" srcId="{BF2C21D8-124D-474D-9843-06EF03DFAE4E}" destId="{FE9D5B78-9E8C-48C6-B9CB-2CE0FCE634DF}" srcOrd="0" destOrd="0" presId="urn:microsoft.com/office/officeart/2005/8/layout/orgChart1"/>
    <dgm:cxn modelId="{B5050CB5-649D-488C-9C4D-A4A133416127}" srcId="{A6747BB3-E44D-40AD-87CC-D5F26EEB37EF}" destId="{8DBFA713-C542-48AA-BA72-4D3D4BBF6CEB}" srcOrd="3" destOrd="0" parTransId="{049140C2-ED0E-46A5-8CDD-6BA302757FBB}" sibTransId="{09C74980-CFD7-4834-92FB-F441B15979C9}"/>
    <dgm:cxn modelId="{ECCC6F59-4998-4AE0-9B64-6DDB861A9D62}" type="presOf" srcId="{462B3CD3-EE4C-4306-B4AA-4738AA71E476}" destId="{2AEDE844-ACE6-4AF9-9C48-D28E0C8D5028}" srcOrd="0" destOrd="0" presId="urn:microsoft.com/office/officeart/2005/8/layout/orgChart1"/>
    <dgm:cxn modelId="{CB5D25A6-EB05-4FE0-91DC-E8891F98ACAF}" type="presOf" srcId="{678138D1-0E5D-42DB-A6B0-5D15B9472C44}" destId="{0CD553D6-8AE1-4708-9B7A-D131AC690837}" srcOrd="1" destOrd="0" presId="urn:microsoft.com/office/officeart/2005/8/layout/orgChart1"/>
    <dgm:cxn modelId="{4F459355-2B9C-4EA6-BF06-7F219DB56028}" srcId="{A6747BB3-E44D-40AD-87CC-D5F26EEB37EF}" destId="{CCF0E236-2ADC-48FE-A0EF-313EC2F71442}" srcOrd="2" destOrd="0" parTransId="{462B3CD3-EE4C-4306-B4AA-4738AA71E476}" sibTransId="{8504870A-72EE-4435-9D90-8FF01D550360}"/>
    <dgm:cxn modelId="{80790DFD-68E1-46C4-8B67-D747464CEE82}" type="presOf" srcId="{77F775EF-CE7B-47A3-9A89-9C7A0484D219}" destId="{1132F191-6FAB-41D2-A6FF-0653C7488E61}" srcOrd="0" destOrd="0" presId="urn:microsoft.com/office/officeart/2005/8/layout/orgChart1"/>
    <dgm:cxn modelId="{5C40AA25-5F0E-43B1-932B-5E7A25A9795E}" srcId="{170FCEF5-EC81-45F9-B412-B34BD6961844}" destId="{9327A4CF-31D1-4B84-946C-0A58D7D7CF87}" srcOrd="1" destOrd="0" parTransId="{FEDA710E-C73F-4AE6-9695-C02BBDCCA378}" sibTransId="{915F7861-43CE-4138-98D3-85894A1FF9C6}"/>
    <dgm:cxn modelId="{93A7CC9A-C25F-42F2-9BE7-B73E0E2E02BD}" srcId="{77F775EF-CE7B-47A3-9A89-9C7A0484D219}" destId="{170FCEF5-EC81-45F9-B412-B34BD6961844}" srcOrd="1" destOrd="0" parTransId="{DA06BA11-E74B-4F82-ACA5-1C13EE7F2E44}" sibTransId="{2BB6DEEE-F785-460A-8FCE-4AED519DEE9F}"/>
    <dgm:cxn modelId="{ADE0267B-D9B9-4821-9CDF-17E8A9F27BC6}" type="presOf" srcId="{170FCEF5-EC81-45F9-B412-B34BD6961844}" destId="{E70C6EDA-2B81-48C1-B63D-50E3825133D6}" srcOrd="0" destOrd="0" presId="urn:microsoft.com/office/officeart/2005/8/layout/orgChart1"/>
    <dgm:cxn modelId="{475223AF-4B7D-49A3-AAD0-A88C31499955}" type="presOf" srcId="{7EA37E8A-6C81-4251-9352-0FC027DE27CE}" destId="{546CAD70-08F4-4CB4-9D7D-E7E28B688D75}" srcOrd="1" destOrd="0" presId="urn:microsoft.com/office/officeart/2005/8/layout/orgChart1"/>
    <dgm:cxn modelId="{B84FD195-ED8D-4CFD-8427-782649C90A36}" type="presOf" srcId="{BF2C21D8-124D-474D-9843-06EF03DFAE4E}" destId="{EF426239-7920-405F-825E-217CF4282DAB}" srcOrd="1" destOrd="0" presId="urn:microsoft.com/office/officeart/2005/8/layout/orgChart1"/>
    <dgm:cxn modelId="{D47F751A-1C01-490B-A794-503B05B37E85}" type="presOf" srcId="{D64123E9-A44E-4358-830C-9E1F2A6F05FD}" destId="{97CD0E23-1AAD-4474-9221-7E13404A8662}" srcOrd="0" destOrd="0" presId="urn:microsoft.com/office/officeart/2005/8/layout/orgChart1"/>
    <dgm:cxn modelId="{4304FF8F-E060-4CB5-9832-71530D705FED}" type="presOf" srcId="{E48274DB-B1C1-4CC1-8BF9-FD2DCF15B4BA}" destId="{CE0DCAC4-0DA2-4BF7-80CA-3C440EDDA643}" srcOrd="0" destOrd="0" presId="urn:microsoft.com/office/officeart/2005/8/layout/orgChart1"/>
    <dgm:cxn modelId="{F2FDD65E-4ACD-4C37-AFA0-9537192040AF}" type="presOf" srcId="{049140C2-ED0E-46A5-8CDD-6BA302757FBB}" destId="{174B9BDA-1254-4459-B16A-00EAB3E7D508}" srcOrd="0" destOrd="0" presId="urn:microsoft.com/office/officeart/2005/8/layout/orgChart1"/>
    <dgm:cxn modelId="{7C586BEF-4639-4818-B69C-19C037A14CD2}" type="presOf" srcId="{0C5EBC29-C727-4E83-8C95-A756AAAA8EFF}" destId="{1AD836FC-CEF0-44A6-925B-BCBE3890DDAC}" srcOrd="0" destOrd="0" presId="urn:microsoft.com/office/officeart/2005/8/layout/orgChart1"/>
    <dgm:cxn modelId="{BE265D12-37F4-4906-8D08-179AB21695F6}" srcId="{A6747BB3-E44D-40AD-87CC-D5F26EEB37EF}" destId="{678138D1-0E5D-42DB-A6B0-5D15B9472C44}" srcOrd="1" destOrd="0" parTransId="{0C5EBC29-C727-4E83-8C95-A756AAAA8EFF}" sibTransId="{962B1333-F868-498D-9474-97A6341894CE}"/>
    <dgm:cxn modelId="{E0C17214-34D5-409F-BC3E-7F8E4EF742C1}" srcId="{CFA8CEBE-C431-4DA9-AE5E-E1E49850FAB5}" destId="{77F775EF-CE7B-47A3-9A89-9C7A0484D219}" srcOrd="0" destOrd="0" parTransId="{9621E1E3-8840-4505-AA04-83EFA58E3D31}" sibTransId="{97D468B4-F3E5-498A-AD66-2E41A8D1CC21}"/>
    <dgm:cxn modelId="{C14BB129-5A2A-4869-883E-D6A8F9806833}" srcId="{170FCEF5-EC81-45F9-B412-B34BD6961844}" destId="{7EA37E8A-6C81-4251-9352-0FC027DE27CE}" srcOrd="0" destOrd="0" parTransId="{89E1C05B-C16A-4A23-A870-B772446922C0}" sibTransId="{E4B666B4-9519-4AC1-8BB5-101A281AF1A5}"/>
    <dgm:cxn modelId="{5CFB9804-DD52-4D92-BD3A-5B7A1CBB80D2}" type="presOf" srcId="{D5B78F44-AA42-49BF-BA63-355A921E2D56}" destId="{0046EA8F-C120-4AD2-A084-D4D7C98DE0D5}" srcOrd="1" destOrd="0" presId="urn:microsoft.com/office/officeart/2005/8/layout/orgChart1"/>
    <dgm:cxn modelId="{AE2DDE96-ECBB-4AE5-B3C7-4342650B8655}" type="presOf" srcId="{170FCEF5-EC81-45F9-B412-B34BD6961844}" destId="{2EA99F0B-F275-4692-BAE3-8657EA24982D}" srcOrd="1" destOrd="0" presId="urn:microsoft.com/office/officeart/2005/8/layout/orgChart1"/>
    <dgm:cxn modelId="{4EDD9654-9E37-4D3C-8256-017DE6B910B4}" type="presOf" srcId="{7EA37E8A-6C81-4251-9352-0FC027DE27CE}" destId="{AC069B8B-180E-42DD-B820-280F1CC4F769}" srcOrd="0" destOrd="0" presId="urn:microsoft.com/office/officeart/2005/8/layout/orgChart1"/>
    <dgm:cxn modelId="{362B1F42-F211-4891-9E85-520E17A7DF60}" type="presOf" srcId="{DA06BA11-E74B-4F82-ACA5-1C13EE7F2E44}" destId="{275850A4-51E6-425A-A7B0-59A664C84A8C}" srcOrd="0" destOrd="0" presId="urn:microsoft.com/office/officeart/2005/8/layout/orgChart1"/>
    <dgm:cxn modelId="{9ABA000B-F2DB-434C-8B0A-14B773D2B9A7}" type="presOf" srcId="{77F775EF-CE7B-47A3-9A89-9C7A0484D219}" destId="{C8378506-B693-4E8A-B751-E2047891458B}" srcOrd="1" destOrd="0" presId="urn:microsoft.com/office/officeart/2005/8/layout/orgChart1"/>
    <dgm:cxn modelId="{CC855D92-A983-4E70-9C39-590D09EF99BE}" type="presParOf" srcId="{8B824236-F529-4212-8434-067BFC29B04F}" destId="{E3B13AC0-1468-43A6-BDBD-C3421F822976}" srcOrd="0" destOrd="0" presId="urn:microsoft.com/office/officeart/2005/8/layout/orgChart1"/>
    <dgm:cxn modelId="{99A8B5D1-90FB-46D3-BFF2-1AEB67942611}" type="presParOf" srcId="{E3B13AC0-1468-43A6-BDBD-C3421F822976}" destId="{D9985AE8-4219-4145-A265-53D62E44B831}" srcOrd="0" destOrd="0" presId="urn:microsoft.com/office/officeart/2005/8/layout/orgChart1"/>
    <dgm:cxn modelId="{548D32E8-C955-4194-AFBE-206D89CF2DBE}" type="presParOf" srcId="{D9985AE8-4219-4145-A265-53D62E44B831}" destId="{1132F191-6FAB-41D2-A6FF-0653C7488E61}" srcOrd="0" destOrd="0" presId="urn:microsoft.com/office/officeart/2005/8/layout/orgChart1"/>
    <dgm:cxn modelId="{E250DDED-F179-43B6-BCA4-B12B22F31647}" type="presParOf" srcId="{D9985AE8-4219-4145-A265-53D62E44B831}" destId="{C8378506-B693-4E8A-B751-E2047891458B}" srcOrd="1" destOrd="0" presId="urn:microsoft.com/office/officeart/2005/8/layout/orgChart1"/>
    <dgm:cxn modelId="{08EE8168-DAB5-4C5F-A1DC-C3618F776ECF}" type="presParOf" srcId="{E3B13AC0-1468-43A6-BDBD-C3421F822976}" destId="{04C3BDA6-7C1B-40B7-8A6A-BDD6201F3B6D}" srcOrd="1" destOrd="0" presId="urn:microsoft.com/office/officeart/2005/8/layout/orgChart1"/>
    <dgm:cxn modelId="{F57413F1-9658-44DE-93D2-F4759615EE75}" type="presParOf" srcId="{E3B13AC0-1468-43A6-BDBD-C3421F822976}" destId="{ED8EE58C-000F-47EA-BC5A-F8E88905A5AE}" srcOrd="2" destOrd="0" presId="urn:microsoft.com/office/officeart/2005/8/layout/orgChart1"/>
    <dgm:cxn modelId="{DE2B1CA8-1F90-4BBF-8632-4D0F9E322A0B}" type="presParOf" srcId="{ED8EE58C-000F-47EA-BC5A-F8E88905A5AE}" destId="{CE0DCAC4-0DA2-4BF7-80CA-3C440EDDA643}" srcOrd="0" destOrd="0" presId="urn:microsoft.com/office/officeart/2005/8/layout/orgChart1"/>
    <dgm:cxn modelId="{9F6A8411-D0B5-49AC-967D-7D1280E1499D}" type="presParOf" srcId="{ED8EE58C-000F-47EA-BC5A-F8E88905A5AE}" destId="{64C247BC-EE76-4F58-82E5-6E71F8B86B17}" srcOrd="1" destOrd="0" presId="urn:microsoft.com/office/officeart/2005/8/layout/orgChart1"/>
    <dgm:cxn modelId="{D241366F-7A68-44ED-8F9B-1A04DB50A048}" type="presParOf" srcId="{64C247BC-EE76-4F58-82E5-6E71F8B86B17}" destId="{4B4C308F-CC31-4219-89DF-36D4C4F5C8A1}" srcOrd="0" destOrd="0" presId="urn:microsoft.com/office/officeart/2005/8/layout/orgChart1"/>
    <dgm:cxn modelId="{04D9DDD4-7090-4E3C-93D6-561EBB9381D2}" type="presParOf" srcId="{4B4C308F-CC31-4219-89DF-36D4C4F5C8A1}" destId="{EBA9D63C-08D3-4C2A-9A13-3CA0C2DF3543}" srcOrd="0" destOrd="0" presId="urn:microsoft.com/office/officeart/2005/8/layout/orgChart1"/>
    <dgm:cxn modelId="{E2DADF75-EFD0-4FB4-91FC-4F42557E5962}" type="presParOf" srcId="{4B4C308F-CC31-4219-89DF-36D4C4F5C8A1}" destId="{2E523F6A-B14A-4B28-BE87-0B91423554B6}" srcOrd="1" destOrd="0" presId="urn:microsoft.com/office/officeart/2005/8/layout/orgChart1"/>
    <dgm:cxn modelId="{82A12E67-EE52-4E9C-B2C1-1EB75B46839E}" type="presParOf" srcId="{64C247BC-EE76-4F58-82E5-6E71F8B86B17}" destId="{FD296E09-2FFD-4D90-B006-FEEB0A353E2F}" srcOrd="1" destOrd="0" presId="urn:microsoft.com/office/officeart/2005/8/layout/orgChart1"/>
    <dgm:cxn modelId="{680AA25E-8819-48C8-8B2A-137B712DA761}" type="presParOf" srcId="{FD296E09-2FFD-4D90-B006-FEEB0A353E2F}" destId="{97CD0E23-1AAD-4474-9221-7E13404A8662}" srcOrd="0" destOrd="0" presId="urn:microsoft.com/office/officeart/2005/8/layout/orgChart1"/>
    <dgm:cxn modelId="{6F5D9FE0-8DCD-4BDC-85CC-106A90051844}" type="presParOf" srcId="{FD296E09-2FFD-4D90-B006-FEEB0A353E2F}" destId="{427419C0-9BAC-49EC-892B-A11E71BD1A13}" srcOrd="1" destOrd="0" presId="urn:microsoft.com/office/officeart/2005/8/layout/orgChart1"/>
    <dgm:cxn modelId="{203E45B0-C9FA-4876-90B9-D5C9EE18263E}" type="presParOf" srcId="{427419C0-9BAC-49EC-892B-A11E71BD1A13}" destId="{BA88EB46-8096-4139-ACE3-04C52257F5BB}" srcOrd="0" destOrd="0" presId="urn:microsoft.com/office/officeart/2005/8/layout/orgChart1"/>
    <dgm:cxn modelId="{6FD7E7C8-E01F-4F8C-B2A2-E57FD84A4AE0}" type="presParOf" srcId="{BA88EB46-8096-4139-ACE3-04C52257F5BB}" destId="{FE9D5B78-9E8C-48C6-B9CB-2CE0FCE634DF}" srcOrd="0" destOrd="0" presId="urn:microsoft.com/office/officeart/2005/8/layout/orgChart1"/>
    <dgm:cxn modelId="{CC9AED37-4B73-4741-918F-A05D041514C9}" type="presParOf" srcId="{BA88EB46-8096-4139-ACE3-04C52257F5BB}" destId="{EF426239-7920-405F-825E-217CF4282DAB}" srcOrd="1" destOrd="0" presId="urn:microsoft.com/office/officeart/2005/8/layout/orgChart1"/>
    <dgm:cxn modelId="{0ACFA74D-FB1B-48A6-91AD-1CDDE4C1AC24}" type="presParOf" srcId="{427419C0-9BAC-49EC-892B-A11E71BD1A13}" destId="{CA420A51-0AFC-4922-8487-8367C4A42A29}" srcOrd="1" destOrd="0" presId="urn:microsoft.com/office/officeart/2005/8/layout/orgChart1"/>
    <dgm:cxn modelId="{EBD2670E-52B9-4D48-B4C4-9B6F1D8F83C8}" type="presParOf" srcId="{427419C0-9BAC-49EC-892B-A11E71BD1A13}" destId="{8A3DD0B2-DE7A-45D8-9686-D3CE9D2DB47D}" srcOrd="2" destOrd="0" presId="urn:microsoft.com/office/officeart/2005/8/layout/orgChart1"/>
    <dgm:cxn modelId="{B45A9E16-3822-4055-9A98-0604C4A5145D}" type="presParOf" srcId="{FD296E09-2FFD-4D90-B006-FEEB0A353E2F}" destId="{1AD836FC-CEF0-44A6-925B-BCBE3890DDAC}" srcOrd="2" destOrd="0" presId="urn:microsoft.com/office/officeart/2005/8/layout/orgChart1"/>
    <dgm:cxn modelId="{6A43E82A-FF64-4DD7-9542-C904C4824BA4}" type="presParOf" srcId="{FD296E09-2FFD-4D90-B006-FEEB0A353E2F}" destId="{ACFFB13D-C13B-4003-A3A1-77EF965D4093}" srcOrd="3" destOrd="0" presId="urn:microsoft.com/office/officeart/2005/8/layout/orgChart1"/>
    <dgm:cxn modelId="{1B203C89-36BB-4710-B5E7-0B15786E89AD}" type="presParOf" srcId="{ACFFB13D-C13B-4003-A3A1-77EF965D4093}" destId="{68760D52-206E-4AF0-95BE-E8BFDECA96DA}" srcOrd="0" destOrd="0" presId="urn:microsoft.com/office/officeart/2005/8/layout/orgChart1"/>
    <dgm:cxn modelId="{4F82C4FA-1CB6-4056-9506-0270A22EFD3E}" type="presParOf" srcId="{68760D52-206E-4AF0-95BE-E8BFDECA96DA}" destId="{8F709169-A6E2-4BBF-A697-5933E20E1BB8}" srcOrd="0" destOrd="0" presId="urn:microsoft.com/office/officeart/2005/8/layout/orgChart1"/>
    <dgm:cxn modelId="{125F8FE7-0382-4E0C-AEE6-E5A3FFB05E11}" type="presParOf" srcId="{68760D52-206E-4AF0-95BE-E8BFDECA96DA}" destId="{0CD553D6-8AE1-4708-9B7A-D131AC690837}" srcOrd="1" destOrd="0" presId="urn:microsoft.com/office/officeart/2005/8/layout/orgChart1"/>
    <dgm:cxn modelId="{A971C49E-A0EB-425C-B379-985DD6C33A8F}" type="presParOf" srcId="{ACFFB13D-C13B-4003-A3A1-77EF965D4093}" destId="{D7E795C4-4859-480D-A4A1-E97D47F72912}" srcOrd="1" destOrd="0" presId="urn:microsoft.com/office/officeart/2005/8/layout/orgChart1"/>
    <dgm:cxn modelId="{5D9FDB47-E387-48ED-946B-716192A96286}" type="presParOf" srcId="{ACFFB13D-C13B-4003-A3A1-77EF965D4093}" destId="{18B682BF-45CF-4914-8B7B-DCB4DE928E08}" srcOrd="2" destOrd="0" presId="urn:microsoft.com/office/officeart/2005/8/layout/orgChart1"/>
    <dgm:cxn modelId="{54CF494B-8BE9-4FC7-89CF-83E3922536D8}" type="presParOf" srcId="{FD296E09-2FFD-4D90-B006-FEEB0A353E2F}" destId="{2AEDE844-ACE6-4AF9-9C48-D28E0C8D5028}" srcOrd="4" destOrd="0" presId="urn:microsoft.com/office/officeart/2005/8/layout/orgChart1"/>
    <dgm:cxn modelId="{FF2FC66A-7BBC-47AE-A858-E797EECBA202}" type="presParOf" srcId="{FD296E09-2FFD-4D90-B006-FEEB0A353E2F}" destId="{AD3E9A0B-7B00-4B95-9FA1-E475742F8678}" srcOrd="5" destOrd="0" presId="urn:microsoft.com/office/officeart/2005/8/layout/orgChart1"/>
    <dgm:cxn modelId="{37F46869-0410-493C-9F9E-D4B574E771CD}" type="presParOf" srcId="{AD3E9A0B-7B00-4B95-9FA1-E475742F8678}" destId="{7E675352-3817-43C9-872C-8D077C9749FB}" srcOrd="0" destOrd="0" presId="urn:microsoft.com/office/officeart/2005/8/layout/orgChart1"/>
    <dgm:cxn modelId="{FD21FBC9-98FF-4EEF-8029-B3B439CAED4E}" type="presParOf" srcId="{7E675352-3817-43C9-872C-8D077C9749FB}" destId="{D0A215E0-FA09-45C2-8A97-8D8674FB3603}" srcOrd="0" destOrd="0" presId="urn:microsoft.com/office/officeart/2005/8/layout/orgChart1"/>
    <dgm:cxn modelId="{354F91F5-A733-4602-A8E7-70A071AFA941}" type="presParOf" srcId="{7E675352-3817-43C9-872C-8D077C9749FB}" destId="{ADF39EF4-D384-41D4-B82A-28A40C1AC0CC}" srcOrd="1" destOrd="0" presId="urn:microsoft.com/office/officeart/2005/8/layout/orgChart1"/>
    <dgm:cxn modelId="{C1E6C8DC-AFB7-41A0-B048-A9CCBB404710}" type="presParOf" srcId="{AD3E9A0B-7B00-4B95-9FA1-E475742F8678}" destId="{13316EA1-B463-488A-8D12-548BB9D138CD}" srcOrd="1" destOrd="0" presId="urn:microsoft.com/office/officeart/2005/8/layout/orgChart1"/>
    <dgm:cxn modelId="{EA31D951-B45C-43F2-8657-AA1BF01C4A25}" type="presParOf" srcId="{AD3E9A0B-7B00-4B95-9FA1-E475742F8678}" destId="{5F709A6B-97C5-4159-9254-71F690399E2A}" srcOrd="2" destOrd="0" presId="urn:microsoft.com/office/officeart/2005/8/layout/orgChart1"/>
    <dgm:cxn modelId="{22D49AEA-9B66-4CE8-8B3C-65BE0CC9A645}" type="presParOf" srcId="{FD296E09-2FFD-4D90-B006-FEEB0A353E2F}" destId="{174B9BDA-1254-4459-B16A-00EAB3E7D508}" srcOrd="6" destOrd="0" presId="urn:microsoft.com/office/officeart/2005/8/layout/orgChart1"/>
    <dgm:cxn modelId="{05B0BEA6-2DD4-4C2F-9FB0-C488405605CF}" type="presParOf" srcId="{FD296E09-2FFD-4D90-B006-FEEB0A353E2F}" destId="{373421DD-98D6-4F8F-8A9C-1EB89CE39774}" srcOrd="7" destOrd="0" presId="urn:microsoft.com/office/officeart/2005/8/layout/orgChart1"/>
    <dgm:cxn modelId="{D43B52E1-4922-4B59-A4F1-584AE114DDAB}" type="presParOf" srcId="{373421DD-98D6-4F8F-8A9C-1EB89CE39774}" destId="{6FBF3E25-B884-4561-B49C-30EA77881F89}" srcOrd="0" destOrd="0" presId="urn:microsoft.com/office/officeart/2005/8/layout/orgChart1"/>
    <dgm:cxn modelId="{DB5E563E-19BB-4DB7-B870-CB20A39B1E52}" type="presParOf" srcId="{6FBF3E25-B884-4561-B49C-30EA77881F89}" destId="{953A51EC-7C4F-421B-BCCA-34AA97D6BC0F}" srcOrd="0" destOrd="0" presId="urn:microsoft.com/office/officeart/2005/8/layout/orgChart1"/>
    <dgm:cxn modelId="{9A9179F4-3632-453D-8D47-9AB30EC096F7}" type="presParOf" srcId="{6FBF3E25-B884-4561-B49C-30EA77881F89}" destId="{DB5155B8-6E30-475A-896C-37ED11E2538F}" srcOrd="1" destOrd="0" presId="urn:microsoft.com/office/officeart/2005/8/layout/orgChart1"/>
    <dgm:cxn modelId="{630BFB5A-3DE2-4E92-BEE9-5F950CA6668C}" type="presParOf" srcId="{373421DD-98D6-4F8F-8A9C-1EB89CE39774}" destId="{F17714B0-74DA-41AA-BF68-2EF11E2A3CFE}" srcOrd="1" destOrd="0" presId="urn:microsoft.com/office/officeart/2005/8/layout/orgChart1"/>
    <dgm:cxn modelId="{6E9BD90A-CB95-48B5-BF9F-BE1794D175AB}" type="presParOf" srcId="{373421DD-98D6-4F8F-8A9C-1EB89CE39774}" destId="{D1B284DB-0DE7-4815-BBC9-2D224D9F523A}" srcOrd="2" destOrd="0" presId="urn:microsoft.com/office/officeart/2005/8/layout/orgChart1"/>
    <dgm:cxn modelId="{A8DA57A3-FADD-4A14-A593-C0FDA8D65771}" type="presParOf" srcId="{FD296E09-2FFD-4D90-B006-FEEB0A353E2F}" destId="{BF02C12A-25B1-4287-BEBA-84884EAF780F}" srcOrd="8" destOrd="0" presId="urn:microsoft.com/office/officeart/2005/8/layout/orgChart1"/>
    <dgm:cxn modelId="{0D1CA4C9-1B61-4E4E-A642-FC0F996AC0A3}" type="presParOf" srcId="{FD296E09-2FFD-4D90-B006-FEEB0A353E2F}" destId="{43C4BD6C-7C02-46BA-B2E0-CF6B94999488}" srcOrd="9" destOrd="0" presId="urn:microsoft.com/office/officeart/2005/8/layout/orgChart1"/>
    <dgm:cxn modelId="{9A8D5B7F-F60A-41B6-8159-2092C666C060}" type="presParOf" srcId="{43C4BD6C-7C02-46BA-B2E0-CF6B94999488}" destId="{8108256B-2A51-4067-9EE2-94F82FDE3601}" srcOrd="0" destOrd="0" presId="urn:microsoft.com/office/officeart/2005/8/layout/orgChart1"/>
    <dgm:cxn modelId="{251747E3-D142-4916-BCFA-E1F48D7A9882}" type="presParOf" srcId="{8108256B-2A51-4067-9EE2-94F82FDE3601}" destId="{B238F965-7B85-4745-AB05-4561DB161DF9}" srcOrd="0" destOrd="0" presId="urn:microsoft.com/office/officeart/2005/8/layout/orgChart1"/>
    <dgm:cxn modelId="{8F47831C-57E4-48C1-9AB9-7FBC81965CD6}" type="presParOf" srcId="{8108256B-2A51-4067-9EE2-94F82FDE3601}" destId="{0046EA8F-C120-4AD2-A084-D4D7C98DE0D5}" srcOrd="1" destOrd="0" presId="urn:microsoft.com/office/officeart/2005/8/layout/orgChart1"/>
    <dgm:cxn modelId="{03F6EC22-652B-4ABB-83E2-053BD3D80904}" type="presParOf" srcId="{43C4BD6C-7C02-46BA-B2E0-CF6B94999488}" destId="{5B9BDE38-9CC8-4D20-9B4D-271CE98B38B3}" srcOrd="1" destOrd="0" presId="urn:microsoft.com/office/officeart/2005/8/layout/orgChart1"/>
    <dgm:cxn modelId="{16AC7A1F-01E5-4F38-81C8-8D1080DC8DEF}" type="presParOf" srcId="{43C4BD6C-7C02-46BA-B2E0-CF6B94999488}" destId="{2924479F-1632-4240-AB9F-3828FEA8425D}" srcOrd="2" destOrd="0" presId="urn:microsoft.com/office/officeart/2005/8/layout/orgChart1"/>
    <dgm:cxn modelId="{9BB284F3-9D66-4C25-B698-E7714FEC52F6}" type="presParOf" srcId="{64C247BC-EE76-4F58-82E5-6E71F8B86B17}" destId="{898E27B6-299D-489F-ACC8-9DBEB1ED4EE6}" srcOrd="2" destOrd="0" presId="urn:microsoft.com/office/officeart/2005/8/layout/orgChart1"/>
    <dgm:cxn modelId="{75CDA986-6083-4B17-B0EE-74C6B8868FE2}" type="presParOf" srcId="{ED8EE58C-000F-47EA-BC5A-F8E88905A5AE}" destId="{275850A4-51E6-425A-A7B0-59A664C84A8C}" srcOrd="2" destOrd="0" presId="urn:microsoft.com/office/officeart/2005/8/layout/orgChart1"/>
    <dgm:cxn modelId="{5290C57C-CA04-4C5D-BC02-3B20132F6AD0}" type="presParOf" srcId="{ED8EE58C-000F-47EA-BC5A-F8E88905A5AE}" destId="{57D6FF62-30DA-424D-85B2-7BEBED5373BA}" srcOrd="3" destOrd="0" presId="urn:microsoft.com/office/officeart/2005/8/layout/orgChart1"/>
    <dgm:cxn modelId="{028164D8-4C1E-48B6-8EB0-77B2E1DDF072}" type="presParOf" srcId="{57D6FF62-30DA-424D-85B2-7BEBED5373BA}" destId="{64907D14-650C-46FA-B565-E3E54BD86636}" srcOrd="0" destOrd="0" presId="urn:microsoft.com/office/officeart/2005/8/layout/orgChart1"/>
    <dgm:cxn modelId="{FFEEF310-8145-4D83-8775-DB33CEDD9F1A}" type="presParOf" srcId="{64907D14-650C-46FA-B565-E3E54BD86636}" destId="{E70C6EDA-2B81-48C1-B63D-50E3825133D6}" srcOrd="0" destOrd="0" presId="urn:microsoft.com/office/officeart/2005/8/layout/orgChart1"/>
    <dgm:cxn modelId="{943A5077-B112-47BC-9042-03C165590BAF}" type="presParOf" srcId="{64907D14-650C-46FA-B565-E3E54BD86636}" destId="{2EA99F0B-F275-4692-BAE3-8657EA24982D}" srcOrd="1" destOrd="0" presId="urn:microsoft.com/office/officeart/2005/8/layout/orgChart1"/>
    <dgm:cxn modelId="{1ECDA9F5-4FEE-46C3-B6D2-3A38D25A1007}" type="presParOf" srcId="{57D6FF62-30DA-424D-85B2-7BEBED5373BA}" destId="{6C0B7F53-DEB2-4445-A9A5-1B7BA8CC4C3B}" srcOrd="1" destOrd="0" presId="urn:microsoft.com/office/officeart/2005/8/layout/orgChart1"/>
    <dgm:cxn modelId="{20709DF5-A89C-4EE4-8533-4840D214A5B6}" type="presParOf" srcId="{6C0B7F53-DEB2-4445-A9A5-1B7BA8CC4C3B}" destId="{FE968EC2-7822-469C-88E4-10674E25214C}" srcOrd="0" destOrd="0" presId="urn:microsoft.com/office/officeart/2005/8/layout/orgChart1"/>
    <dgm:cxn modelId="{BE85FEED-FA47-4BDB-B6FF-C36FBB92BF3F}" type="presParOf" srcId="{6C0B7F53-DEB2-4445-A9A5-1B7BA8CC4C3B}" destId="{399A1565-BEDE-41D1-8225-C9996B3E0319}" srcOrd="1" destOrd="0" presId="urn:microsoft.com/office/officeart/2005/8/layout/orgChart1"/>
    <dgm:cxn modelId="{66A36993-990B-4D17-9A88-A0D4ECB41D13}" type="presParOf" srcId="{399A1565-BEDE-41D1-8225-C9996B3E0319}" destId="{E35E6FCB-CEB0-4E27-B1CE-0E0673D97BED}" srcOrd="0" destOrd="0" presId="urn:microsoft.com/office/officeart/2005/8/layout/orgChart1"/>
    <dgm:cxn modelId="{36506BA3-70AE-49EE-8B1D-F1584C4019F1}" type="presParOf" srcId="{E35E6FCB-CEB0-4E27-B1CE-0E0673D97BED}" destId="{AC069B8B-180E-42DD-B820-280F1CC4F769}" srcOrd="0" destOrd="0" presId="urn:microsoft.com/office/officeart/2005/8/layout/orgChart1"/>
    <dgm:cxn modelId="{ACD76A8C-7616-45DC-9969-389F75A53B34}" type="presParOf" srcId="{E35E6FCB-CEB0-4E27-B1CE-0E0673D97BED}" destId="{546CAD70-08F4-4CB4-9D7D-E7E28B688D75}" srcOrd="1" destOrd="0" presId="urn:microsoft.com/office/officeart/2005/8/layout/orgChart1"/>
    <dgm:cxn modelId="{6BC1631E-7A15-48F9-84C6-7EDC6D5D856E}" type="presParOf" srcId="{399A1565-BEDE-41D1-8225-C9996B3E0319}" destId="{9ECC21E4-2369-4AAA-8C4D-ADD0BC49B591}" srcOrd="1" destOrd="0" presId="urn:microsoft.com/office/officeart/2005/8/layout/orgChart1"/>
    <dgm:cxn modelId="{BB6801AE-768A-482E-A38E-319B39C11BD6}" type="presParOf" srcId="{399A1565-BEDE-41D1-8225-C9996B3E0319}" destId="{C40A4A08-B10F-4276-A15D-DF319D3F0224}" srcOrd="2" destOrd="0" presId="urn:microsoft.com/office/officeart/2005/8/layout/orgChart1"/>
    <dgm:cxn modelId="{22C3DF0D-17D8-41C9-A063-6F0EFDB01706}" type="presParOf" srcId="{6C0B7F53-DEB2-4445-A9A5-1B7BA8CC4C3B}" destId="{DC190D9F-2F41-4CEE-AF56-4E05BA5EACE9}" srcOrd="2" destOrd="0" presId="urn:microsoft.com/office/officeart/2005/8/layout/orgChart1"/>
    <dgm:cxn modelId="{46303A0D-C3A3-4C4D-86A9-91F930A9D708}" type="presParOf" srcId="{6C0B7F53-DEB2-4445-A9A5-1B7BA8CC4C3B}" destId="{E874550E-810C-47B4-A417-3584B358A01F}" srcOrd="3" destOrd="0" presId="urn:microsoft.com/office/officeart/2005/8/layout/orgChart1"/>
    <dgm:cxn modelId="{5BD63501-685F-453B-BB18-A6B19AC54F3A}" type="presParOf" srcId="{E874550E-810C-47B4-A417-3584B358A01F}" destId="{E0563CC0-5D26-4489-AD79-E90BC0C0E81A}" srcOrd="0" destOrd="0" presId="urn:microsoft.com/office/officeart/2005/8/layout/orgChart1"/>
    <dgm:cxn modelId="{5F065A6D-3CF6-4663-B6BC-1B7DB6591C36}" type="presParOf" srcId="{E0563CC0-5D26-4489-AD79-E90BC0C0E81A}" destId="{BB783A88-3FCF-4915-822F-054A07B226E0}" srcOrd="0" destOrd="0" presId="urn:microsoft.com/office/officeart/2005/8/layout/orgChart1"/>
    <dgm:cxn modelId="{3646390F-4D7E-418B-BB45-8634ED84BD15}" type="presParOf" srcId="{E0563CC0-5D26-4489-AD79-E90BC0C0E81A}" destId="{1462477F-3DC3-4C0D-B153-651D4D8F464D}" srcOrd="1" destOrd="0" presId="urn:microsoft.com/office/officeart/2005/8/layout/orgChart1"/>
    <dgm:cxn modelId="{C662AF3D-1181-459A-BE6C-3CC184D22537}" type="presParOf" srcId="{E874550E-810C-47B4-A417-3584B358A01F}" destId="{26ADDEB2-CB9D-40E0-AB6C-39439112DA39}" srcOrd="1" destOrd="0" presId="urn:microsoft.com/office/officeart/2005/8/layout/orgChart1"/>
    <dgm:cxn modelId="{BE6B69D8-6D4E-4BB2-933F-45DEB755C339}" type="presParOf" srcId="{E874550E-810C-47B4-A417-3584B358A01F}" destId="{106F9DB5-D6D8-4350-A523-BE61DCF310C6}" srcOrd="2" destOrd="0" presId="urn:microsoft.com/office/officeart/2005/8/layout/orgChart1"/>
    <dgm:cxn modelId="{1EAE26FC-71C9-4730-A24E-F86B391B0BDD}" type="presParOf" srcId="{57D6FF62-30DA-424D-85B2-7BEBED5373BA}" destId="{1DAD0F90-617A-4A8C-A819-2136C702F7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FE8CE-1BCD-4C2B-81BE-06EA4C3F1D2C}">
      <dsp:nvSpPr>
        <dsp:cNvPr id="0" name=""/>
        <dsp:cNvSpPr/>
      </dsp:nvSpPr>
      <dsp:spPr>
        <a:xfrm>
          <a:off x="5123" y="1686949"/>
          <a:ext cx="1620000" cy="105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b="1" kern="1200" dirty="0" smtClean="0"/>
            <a:t>Screening</a:t>
          </a:r>
          <a:endParaRPr lang="nl-BE" sz="2400" b="1" kern="1200" dirty="0"/>
        </a:p>
      </dsp:txBody>
      <dsp:txXfrm>
        <a:off x="36029" y="1717855"/>
        <a:ext cx="1558188" cy="993413"/>
      </dsp:txXfrm>
    </dsp:sp>
    <dsp:sp modelId="{F5FD4187-0F7E-4811-99A7-3F68C06E8920}">
      <dsp:nvSpPr>
        <dsp:cNvPr id="0" name=""/>
        <dsp:cNvSpPr/>
      </dsp:nvSpPr>
      <dsp:spPr>
        <a:xfrm rot="17858243">
          <a:off x="1263549" y="1601198"/>
          <a:ext cx="1348844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1348844" y="158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1904250" y="1583369"/>
        <a:ext cx="67442" cy="67442"/>
      </dsp:txXfrm>
    </dsp:sp>
    <dsp:sp modelId="{91E252BC-34D9-4377-8904-C1EBD06E9B06}">
      <dsp:nvSpPr>
        <dsp:cNvPr id="0" name=""/>
        <dsp:cNvSpPr/>
      </dsp:nvSpPr>
      <dsp:spPr>
        <a:xfrm>
          <a:off x="2250818" y="492006"/>
          <a:ext cx="1720862" cy="105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l-BE" sz="2000" b="1" kern="1200" dirty="0" smtClean="0"/>
            <a:t>Geen gebruik/laag risico</a:t>
          </a:r>
          <a:endParaRPr lang="nl-BE" sz="2000" b="1" kern="1200" dirty="0"/>
        </a:p>
      </dsp:txBody>
      <dsp:txXfrm>
        <a:off x="2281724" y="522912"/>
        <a:ext cx="1659050" cy="993413"/>
      </dsp:txXfrm>
    </dsp:sp>
    <dsp:sp modelId="{E42A9B3F-5C86-44BD-8D92-DA21EE16B517}">
      <dsp:nvSpPr>
        <dsp:cNvPr id="0" name=""/>
        <dsp:cNvSpPr/>
      </dsp:nvSpPr>
      <dsp:spPr>
        <a:xfrm>
          <a:off x="3971681" y="1003726"/>
          <a:ext cx="625694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625694" y="158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4268886" y="1003976"/>
        <a:ext cx="31284" cy="31284"/>
      </dsp:txXfrm>
    </dsp:sp>
    <dsp:sp modelId="{C57BF8E1-160E-4180-B0BE-B9A377607A1B}">
      <dsp:nvSpPr>
        <dsp:cNvPr id="0" name=""/>
        <dsp:cNvSpPr/>
      </dsp:nvSpPr>
      <dsp:spPr>
        <a:xfrm>
          <a:off x="4597375" y="492006"/>
          <a:ext cx="1541616" cy="105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b="1" kern="1200" dirty="0" smtClean="0"/>
            <a:t>Feedback en informatie</a:t>
          </a:r>
          <a:endParaRPr lang="nl-BE" sz="1800" b="1" kern="1200" dirty="0"/>
        </a:p>
      </dsp:txBody>
      <dsp:txXfrm>
        <a:off x="4628281" y="522912"/>
        <a:ext cx="1479804" cy="993413"/>
      </dsp:txXfrm>
    </dsp:sp>
    <dsp:sp modelId="{A0152795-4FCC-496F-95D6-8CBBB98DEABA}">
      <dsp:nvSpPr>
        <dsp:cNvPr id="0" name=""/>
        <dsp:cNvSpPr/>
      </dsp:nvSpPr>
      <dsp:spPr>
        <a:xfrm>
          <a:off x="1625124" y="2198669"/>
          <a:ext cx="625694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625694" y="158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1922329" y="2198920"/>
        <a:ext cx="31284" cy="31284"/>
      </dsp:txXfrm>
    </dsp:sp>
    <dsp:sp modelId="{B4096E04-9856-4F3D-B158-70BD73B01505}">
      <dsp:nvSpPr>
        <dsp:cNvPr id="0" name=""/>
        <dsp:cNvSpPr/>
      </dsp:nvSpPr>
      <dsp:spPr>
        <a:xfrm>
          <a:off x="2250818" y="1686949"/>
          <a:ext cx="1720862" cy="105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l-BE" sz="2000" b="1" kern="1200" dirty="0" smtClean="0"/>
            <a:t>Verhoogd risico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l-BE" sz="1400" kern="1200" dirty="0" smtClean="0"/>
            <a:t>(indicatie voor riskant/prob.gebruik)</a:t>
          </a:r>
          <a:endParaRPr lang="nl-BE" sz="1400" kern="1200" dirty="0"/>
        </a:p>
      </dsp:txBody>
      <dsp:txXfrm>
        <a:off x="2281724" y="1717855"/>
        <a:ext cx="1659050" cy="993413"/>
      </dsp:txXfrm>
    </dsp:sp>
    <dsp:sp modelId="{98A3C68F-41FB-452B-9D3E-38184928ADA4}">
      <dsp:nvSpPr>
        <dsp:cNvPr id="0" name=""/>
        <dsp:cNvSpPr/>
      </dsp:nvSpPr>
      <dsp:spPr>
        <a:xfrm>
          <a:off x="3971681" y="2198669"/>
          <a:ext cx="625694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625694" y="158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4268886" y="2198920"/>
        <a:ext cx="31284" cy="31284"/>
      </dsp:txXfrm>
    </dsp:sp>
    <dsp:sp modelId="{6DDBB82A-F5C5-4449-8FBB-E57EAAE76E84}">
      <dsp:nvSpPr>
        <dsp:cNvPr id="0" name=""/>
        <dsp:cNvSpPr/>
      </dsp:nvSpPr>
      <dsp:spPr>
        <a:xfrm>
          <a:off x="4597375" y="1686949"/>
          <a:ext cx="1555225" cy="105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b="1" kern="1200" dirty="0" smtClean="0"/>
            <a:t>Feedback</a:t>
          </a:r>
          <a:endParaRPr lang="nl-BE" sz="1800" b="1" kern="1200" dirty="0"/>
        </a:p>
      </dsp:txBody>
      <dsp:txXfrm>
        <a:off x="4628281" y="1717855"/>
        <a:ext cx="1493413" cy="993413"/>
      </dsp:txXfrm>
    </dsp:sp>
    <dsp:sp modelId="{82B5964F-5150-4EBF-B680-B40B10029486}">
      <dsp:nvSpPr>
        <dsp:cNvPr id="0" name=""/>
        <dsp:cNvSpPr/>
      </dsp:nvSpPr>
      <dsp:spPr>
        <a:xfrm>
          <a:off x="6152601" y="2198669"/>
          <a:ext cx="625694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625694" y="158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6449806" y="2198920"/>
        <a:ext cx="31284" cy="31284"/>
      </dsp:txXfrm>
    </dsp:sp>
    <dsp:sp modelId="{4E1013AB-984D-447F-B408-F8111A0F8CC0}">
      <dsp:nvSpPr>
        <dsp:cNvPr id="0" name=""/>
        <dsp:cNvSpPr/>
      </dsp:nvSpPr>
      <dsp:spPr>
        <a:xfrm>
          <a:off x="6778295" y="1664549"/>
          <a:ext cx="1550955" cy="1100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l-BE" sz="1800" b="1" kern="1200" dirty="0" smtClean="0"/>
            <a:t>Kortdurende interventie</a:t>
          </a:r>
          <a:endParaRPr lang="nl-BE" sz="1800" b="1" kern="1200" dirty="0"/>
        </a:p>
      </dsp:txBody>
      <dsp:txXfrm>
        <a:off x="6810514" y="1696768"/>
        <a:ext cx="1486517" cy="1035587"/>
      </dsp:txXfrm>
    </dsp:sp>
    <dsp:sp modelId="{D0F25761-F32A-4363-9942-9988909218A6}">
      <dsp:nvSpPr>
        <dsp:cNvPr id="0" name=""/>
        <dsp:cNvSpPr/>
      </dsp:nvSpPr>
      <dsp:spPr>
        <a:xfrm rot="3741757">
          <a:off x="1263549" y="2796141"/>
          <a:ext cx="1348844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1348844" y="158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1904250" y="2778312"/>
        <a:ext cx="67442" cy="67442"/>
      </dsp:txXfrm>
    </dsp:sp>
    <dsp:sp modelId="{184BC5DB-0110-42AC-A9F8-66D137B4E27C}">
      <dsp:nvSpPr>
        <dsp:cNvPr id="0" name=""/>
        <dsp:cNvSpPr/>
      </dsp:nvSpPr>
      <dsp:spPr>
        <a:xfrm>
          <a:off x="2250818" y="2881892"/>
          <a:ext cx="1720862" cy="105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nl-BE" sz="2000" b="1" kern="1200" dirty="0" smtClean="0"/>
            <a:t>Hoog risico </a:t>
          </a:r>
          <a:r>
            <a:rPr lang="nl-BE" sz="1400" kern="1200" dirty="0" smtClean="0"/>
            <a:t>(indicatie voor stoornis)</a:t>
          </a:r>
          <a:endParaRPr lang="nl-BE" sz="1400" kern="1200" dirty="0"/>
        </a:p>
      </dsp:txBody>
      <dsp:txXfrm>
        <a:off x="2281724" y="2912798"/>
        <a:ext cx="1659050" cy="993413"/>
      </dsp:txXfrm>
    </dsp:sp>
    <dsp:sp modelId="{4144CDCB-C9D6-4189-B020-259C28941BFE}">
      <dsp:nvSpPr>
        <dsp:cNvPr id="0" name=""/>
        <dsp:cNvSpPr/>
      </dsp:nvSpPr>
      <dsp:spPr>
        <a:xfrm>
          <a:off x="3971681" y="3393613"/>
          <a:ext cx="625694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625694" y="158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4268886" y="3393863"/>
        <a:ext cx="31284" cy="31284"/>
      </dsp:txXfrm>
    </dsp:sp>
    <dsp:sp modelId="{ABF5E098-3443-4BBC-8018-36DB4A35E53A}">
      <dsp:nvSpPr>
        <dsp:cNvPr id="0" name=""/>
        <dsp:cNvSpPr/>
      </dsp:nvSpPr>
      <dsp:spPr>
        <a:xfrm>
          <a:off x="4597375" y="2881892"/>
          <a:ext cx="1541616" cy="105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b="1" kern="1200" dirty="0" smtClean="0"/>
            <a:t>Feedback</a:t>
          </a:r>
          <a:endParaRPr lang="nl-BE" sz="1800" b="1" kern="1200" dirty="0"/>
        </a:p>
      </dsp:txBody>
      <dsp:txXfrm>
        <a:off x="4628281" y="2912798"/>
        <a:ext cx="1479804" cy="993413"/>
      </dsp:txXfrm>
    </dsp:sp>
    <dsp:sp modelId="{5CF44AB1-7ADD-4ECC-9C09-EDB66FC07DFC}">
      <dsp:nvSpPr>
        <dsp:cNvPr id="0" name=""/>
        <dsp:cNvSpPr/>
      </dsp:nvSpPr>
      <dsp:spPr>
        <a:xfrm>
          <a:off x="6138992" y="3393613"/>
          <a:ext cx="625694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625694" y="158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6436197" y="3393863"/>
        <a:ext cx="31284" cy="31284"/>
      </dsp:txXfrm>
    </dsp:sp>
    <dsp:sp modelId="{8C120AAA-B5C4-4815-BA84-3DFE522EE667}">
      <dsp:nvSpPr>
        <dsp:cNvPr id="0" name=""/>
        <dsp:cNvSpPr/>
      </dsp:nvSpPr>
      <dsp:spPr>
        <a:xfrm>
          <a:off x="6764687" y="2881892"/>
          <a:ext cx="1537377" cy="105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l-BE" sz="1800" b="1" i="0" kern="1200" dirty="0" smtClean="0"/>
            <a:t>Motiveren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l-BE" sz="1800" b="1" i="0" kern="1200" dirty="0" smtClean="0"/>
            <a:t>vr door-verwijzing</a:t>
          </a:r>
          <a:endParaRPr lang="nl-BE" sz="1800" b="1" i="0" kern="1200" dirty="0"/>
        </a:p>
      </dsp:txBody>
      <dsp:txXfrm>
        <a:off x="6795593" y="2912798"/>
        <a:ext cx="1475565" cy="993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AB41B-041F-4DF6-99A3-89C12FEB3A56}">
      <dsp:nvSpPr>
        <dsp:cNvPr id="0" name=""/>
        <dsp:cNvSpPr/>
      </dsp:nvSpPr>
      <dsp:spPr>
        <a:xfrm>
          <a:off x="4671280" y="1911567"/>
          <a:ext cx="3304964" cy="573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794"/>
              </a:lnTo>
              <a:lnTo>
                <a:pt x="3304964" y="286794"/>
              </a:lnTo>
              <a:lnTo>
                <a:pt x="3304964" y="573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7BB19-C347-4928-AA5B-43301172256A}">
      <dsp:nvSpPr>
        <dsp:cNvPr id="0" name=""/>
        <dsp:cNvSpPr/>
      </dsp:nvSpPr>
      <dsp:spPr>
        <a:xfrm>
          <a:off x="4188044" y="3850843"/>
          <a:ext cx="483235" cy="940799"/>
        </a:xfrm>
        <a:custGeom>
          <a:avLst/>
          <a:gdLst/>
          <a:ahLst/>
          <a:cxnLst/>
          <a:rect l="0" t="0" r="0" b="0"/>
          <a:pathLst>
            <a:path>
              <a:moveTo>
                <a:pt x="483235" y="0"/>
              </a:moveTo>
              <a:lnTo>
                <a:pt x="0" y="940799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F7071-5724-4DA9-A821-B79933D79D48}">
      <dsp:nvSpPr>
        <dsp:cNvPr id="0" name=""/>
        <dsp:cNvSpPr/>
      </dsp:nvSpPr>
      <dsp:spPr>
        <a:xfrm>
          <a:off x="4625560" y="1911567"/>
          <a:ext cx="91440" cy="573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3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D7C42-50F2-495B-9055-01239CEC4098}">
      <dsp:nvSpPr>
        <dsp:cNvPr id="0" name=""/>
        <dsp:cNvSpPr/>
      </dsp:nvSpPr>
      <dsp:spPr>
        <a:xfrm>
          <a:off x="1366315" y="1911567"/>
          <a:ext cx="3304964" cy="573588"/>
        </a:xfrm>
        <a:custGeom>
          <a:avLst/>
          <a:gdLst/>
          <a:ahLst/>
          <a:cxnLst/>
          <a:rect l="0" t="0" r="0" b="0"/>
          <a:pathLst>
            <a:path>
              <a:moveTo>
                <a:pt x="3304964" y="0"/>
              </a:moveTo>
              <a:lnTo>
                <a:pt x="3304964" y="286794"/>
              </a:lnTo>
              <a:lnTo>
                <a:pt x="0" y="286794"/>
              </a:lnTo>
              <a:lnTo>
                <a:pt x="0" y="573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FA940-E08A-4B18-8F68-2CCD41B3B128}">
      <dsp:nvSpPr>
        <dsp:cNvPr id="0" name=""/>
        <dsp:cNvSpPr/>
      </dsp:nvSpPr>
      <dsp:spPr>
        <a:xfrm>
          <a:off x="3988436" y="545879"/>
          <a:ext cx="1365687" cy="136568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32A89-A001-4F8A-BEF0-56505AC5EB8D}">
      <dsp:nvSpPr>
        <dsp:cNvPr id="0" name=""/>
        <dsp:cNvSpPr/>
      </dsp:nvSpPr>
      <dsp:spPr>
        <a:xfrm>
          <a:off x="3988436" y="545879"/>
          <a:ext cx="1365687" cy="136568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D5413-DC58-404F-9911-C7720EC914BB}">
      <dsp:nvSpPr>
        <dsp:cNvPr id="0" name=""/>
        <dsp:cNvSpPr/>
      </dsp:nvSpPr>
      <dsp:spPr>
        <a:xfrm>
          <a:off x="3305592" y="791702"/>
          <a:ext cx="2731375" cy="8740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305592" y="791702"/>
        <a:ext cx="2731375" cy="874040"/>
      </dsp:txXfrm>
    </dsp:sp>
    <dsp:sp modelId="{1A27618D-AC42-403A-9BC8-EA126C3BB9FC}">
      <dsp:nvSpPr>
        <dsp:cNvPr id="0" name=""/>
        <dsp:cNvSpPr/>
      </dsp:nvSpPr>
      <dsp:spPr>
        <a:xfrm>
          <a:off x="683471" y="2485156"/>
          <a:ext cx="1365687" cy="136568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EBCCC-FCC8-4249-90FA-20A7E59189C7}">
      <dsp:nvSpPr>
        <dsp:cNvPr id="0" name=""/>
        <dsp:cNvSpPr/>
      </dsp:nvSpPr>
      <dsp:spPr>
        <a:xfrm>
          <a:off x="683471" y="2485156"/>
          <a:ext cx="1365687" cy="136568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F595A-7949-46A9-B281-883382108850}">
      <dsp:nvSpPr>
        <dsp:cNvPr id="0" name=""/>
        <dsp:cNvSpPr/>
      </dsp:nvSpPr>
      <dsp:spPr>
        <a:xfrm>
          <a:off x="627" y="2730979"/>
          <a:ext cx="2731375" cy="8740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Bespreking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vragenlijsten</a:t>
          </a:r>
          <a:endParaRPr lang="en-US" sz="2100" kern="1200" dirty="0"/>
        </a:p>
      </dsp:txBody>
      <dsp:txXfrm>
        <a:off x="627" y="2730979"/>
        <a:ext cx="2731375" cy="874040"/>
      </dsp:txXfrm>
    </dsp:sp>
    <dsp:sp modelId="{49F165A9-95FB-4B0A-9363-979E9C962F14}">
      <dsp:nvSpPr>
        <dsp:cNvPr id="0" name=""/>
        <dsp:cNvSpPr/>
      </dsp:nvSpPr>
      <dsp:spPr>
        <a:xfrm>
          <a:off x="3988436" y="2485156"/>
          <a:ext cx="1365687" cy="136568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D5B45-D8DD-49E4-868D-D0644D1F5C5C}">
      <dsp:nvSpPr>
        <dsp:cNvPr id="0" name=""/>
        <dsp:cNvSpPr/>
      </dsp:nvSpPr>
      <dsp:spPr>
        <a:xfrm>
          <a:off x="3988436" y="2485156"/>
          <a:ext cx="1365687" cy="136568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60764-178A-4061-855E-3B11352464D4}">
      <dsp:nvSpPr>
        <dsp:cNvPr id="0" name=""/>
        <dsp:cNvSpPr/>
      </dsp:nvSpPr>
      <dsp:spPr>
        <a:xfrm>
          <a:off x="3305592" y="2730979"/>
          <a:ext cx="2731375" cy="8740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Bespreking</a:t>
          </a:r>
          <a:r>
            <a:rPr lang="en-US" sz="2100" kern="1200" dirty="0" smtClean="0"/>
            <a:t> bio-markers</a:t>
          </a:r>
          <a:endParaRPr lang="en-US" sz="2100" kern="1200" dirty="0"/>
        </a:p>
      </dsp:txBody>
      <dsp:txXfrm>
        <a:off x="3305592" y="2730979"/>
        <a:ext cx="2731375" cy="874040"/>
      </dsp:txXfrm>
    </dsp:sp>
    <dsp:sp modelId="{454E7F9D-24E3-4E26-AA5B-212BDC03FD57}">
      <dsp:nvSpPr>
        <dsp:cNvPr id="0" name=""/>
        <dsp:cNvSpPr/>
      </dsp:nvSpPr>
      <dsp:spPr>
        <a:xfrm>
          <a:off x="4024162" y="4545819"/>
          <a:ext cx="1365687" cy="136568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CFF3F-5AC3-4DB0-BA5C-FF2459833F70}">
      <dsp:nvSpPr>
        <dsp:cNvPr id="0" name=""/>
        <dsp:cNvSpPr/>
      </dsp:nvSpPr>
      <dsp:spPr>
        <a:xfrm>
          <a:off x="4024162" y="4545819"/>
          <a:ext cx="1365687" cy="136568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FA529-E4C5-4BE7-B0F5-DE7479D7223D}">
      <dsp:nvSpPr>
        <dsp:cNvPr id="0" name=""/>
        <dsp:cNvSpPr/>
      </dsp:nvSpPr>
      <dsp:spPr>
        <a:xfrm>
          <a:off x="3341318" y="4791643"/>
          <a:ext cx="2731375" cy="8740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Beslissingsboom</a:t>
          </a:r>
          <a:endParaRPr lang="en-US" sz="2100" kern="1200" dirty="0"/>
        </a:p>
      </dsp:txBody>
      <dsp:txXfrm>
        <a:off x="3341318" y="4791643"/>
        <a:ext cx="2731375" cy="874040"/>
      </dsp:txXfrm>
    </dsp:sp>
    <dsp:sp modelId="{61BDF9F4-08FD-4089-B7EF-4A8D1507FED3}">
      <dsp:nvSpPr>
        <dsp:cNvPr id="0" name=""/>
        <dsp:cNvSpPr/>
      </dsp:nvSpPr>
      <dsp:spPr>
        <a:xfrm>
          <a:off x="7293400" y="2485156"/>
          <a:ext cx="1365687" cy="136568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77B06-6A9A-4171-9008-F27EDE490788}">
      <dsp:nvSpPr>
        <dsp:cNvPr id="0" name=""/>
        <dsp:cNvSpPr/>
      </dsp:nvSpPr>
      <dsp:spPr>
        <a:xfrm>
          <a:off x="7293400" y="2485156"/>
          <a:ext cx="1365687" cy="136568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EB945-AD98-43C9-9B09-AEAEC347CDA4}">
      <dsp:nvSpPr>
        <dsp:cNvPr id="0" name=""/>
        <dsp:cNvSpPr/>
      </dsp:nvSpPr>
      <dsp:spPr>
        <a:xfrm>
          <a:off x="6610556" y="2730979"/>
          <a:ext cx="2731375" cy="8740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Bespreking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kortdurende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interventies</a:t>
          </a:r>
          <a:endParaRPr lang="en-US" sz="2100" kern="1200" dirty="0"/>
        </a:p>
      </dsp:txBody>
      <dsp:txXfrm>
        <a:off x="6610556" y="2730979"/>
        <a:ext cx="2731375" cy="874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90D9F-2F41-4CEE-AF56-4E05BA5EACE9}">
      <dsp:nvSpPr>
        <dsp:cNvPr id="0" name=""/>
        <dsp:cNvSpPr/>
      </dsp:nvSpPr>
      <dsp:spPr>
        <a:xfrm>
          <a:off x="6014011" y="1669073"/>
          <a:ext cx="169947" cy="1310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997"/>
              </a:lnTo>
              <a:lnTo>
                <a:pt x="169947" y="13109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68EC2-7822-469C-88E4-10674E25214C}">
      <dsp:nvSpPr>
        <dsp:cNvPr id="0" name=""/>
        <dsp:cNvSpPr/>
      </dsp:nvSpPr>
      <dsp:spPr>
        <a:xfrm>
          <a:off x="6014011" y="1669073"/>
          <a:ext cx="167931" cy="481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559"/>
              </a:lnTo>
              <a:lnTo>
                <a:pt x="167931" y="481559"/>
              </a:lnTo>
            </a:path>
          </a:pathLst>
        </a:custGeom>
        <a:noFill/>
        <a:ln w="25400" cap="flat" cmpd="sng" algn="ctr">
          <a:solidFill>
            <a:srgbClr val="47931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850A4-51E6-425A-A7B0-59A664C84A8C}">
      <dsp:nvSpPr>
        <dsp:cNvPr id="0" name=""/>
        <dsp:cNvSpPr/>
      </dsp:nvSpPr>
      <dsp:spPr>
        <a:xfrm>
          <a:off x="4141463" y="912038"/>
          <a:ext cx="629623" cy="464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583"/>
              </a:lnTo>
              <a:lnTo>
                <a:pt x="629623" y="464583"/>
              </a:lnTo>
            </a:path>
          </a:pathLst>
        </a:custGeom>
        <a:noFill/>
        <a:ln w="25400" cap="flat" cmpd="sng" algn="ctr">
          <a:solidFill>
            <a:srgbClr val="47931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2C12A-25B1-4287-BEBA-84884EAF780F}">
      <dsp:nvSpPr>
        <dsp:cNvPr id="0" name=""/>
        <dsp:cNvSpPr/>
      </dsp:nvSpPr>
      <dsp:spPr>
        <a:xfrm>
          <a:off x="1353946" y="1669698"/>
          <a:ext cx="973215" cy="4041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1372"/>
              </a:lnTo>
              <a:lnTo>
                <a:pt x="973215" y="40413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B9BDA-1254-4459-B16A-00EAB3E7D508}">
      <dsp:nvSpPr>
        <dsp:cNvPr id="0" name=""/>
        <dsp:cNvSpPr/>
      </dsp:nvSpPr>
      <dsp:spPr>
        <a:xfrm>
          <a:off x="1353946" y="1669698"/>
          <a:ext cx="973215" cy="3125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5018"/>
              </a:lnTo>
              <a:lnTo>
                <a:pt x="973215" y="31250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DE844-ACE6-4AF9-9C48-D28E0C8D5028}">
      <dsp:nvSpPr>
        <dsp:cNvPr id="0" name=""/>
        <dsp:cNvSpPr/>
      </dsp:nvSpPr>
      <dsp:spPr>
        <a:xfrm>
          <a:off x="1353946" y="1669698"/>
          <a:ext cx="973215" cy="2237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7490"/>
              </a:lnTo>
              <a:lnTo>
                <a:pt x="973215" y="22374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36FC-CEF0-44A6-925B-BCBE3890DDAC}">
      <dsp:nvSpPr>
        <dsp:cNvPr id="0" name=""/>
        <dsp:cNvSpPr/>
      </dsp:nvSpPr>
      <dsp:spPr>
        <a:xfrm>
          <a:off x="1353946" y="1669698"/>
          <a:ext cx="973215" cy="1382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629"/>
              </a:lnTo>
              <a:lnTo>
                <a:pt x="973215" y="1382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D0E23-1AAD-4474-9221-7E13404A8662}">
      <dsp:nvSpPr>
        <dsp:cNvPr id="0" name=""/>
        <dsp:cNvSpPr/>
      </dsp:nvSpPr>
      <dsp:spPr>
        <a:xfrm>
          <a:off x="1353946" y="1669698"/>
          <a:ext cx="973215" cy="54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976"/>
              </a:lnTo>
              <a:lnTo>
                <a:pt x="973215" y="548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DCAC4-0DA2-4BF7-80CA-3C440EDDA643}">
      <dsp:nvSpPr>
        <dsp:cNvPr id="0" name=""/>
        <dsp:cNvSpPr/>
      </dsp:nvSpPr>
      <dsp:spPr>
        <a:xfrm>
          <a:off x="2596869" y="912038"/>
          <a:ext cx="1544594" cy="464896"/>
        </a:xfrm>
        <a:custGeom>
          <a:avLst/>
          <a:gdLst/>
          <a:ahLst/>
          <a:cxnLst/>
          <a:rect l="0" t="0" r="0" b="0"/>
          <a:pathLst>
            <a:path>
              <a:moveTo>
                <a:pt x="1544594" y="0"/>
              </a:moveTo>
              <a:lnTo>
                <a:pt x="1544594" y="464896"/>
              </a:lnTo>
              <a:lnTo>
                <a:pt x="0" y="464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2F191-6FAB-41D2-A6FF-0653C7488E61}">
      <dsp:nvSpPr>
        <dsp:cNvPr id="0" name=""/>
        <dsp:cNvSpPr/>
      </dsp:nvSpPr>
      <dsp:spPr>
        <a:xfrm>
          <a:off x="2708450" y="139"/>
          <a:ext cx="2866026" cy="911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Screening alcohol</a:t>
          </a:r>
          <a:endParaRPr lang="en-US" sz="3200" b="1" kern="1200" dirty="0"/>
        </a:p>
      </dsp:txBody>
      <dsp:txXfrm>
        <a:off x="2708450" y="139"/>
        <a:ext cx="2866026" cy="911899"/>
      </dsp:txXfrm>
    </dsp:sp>
    <dsp:sp modelId="{EBA9D63C-08D3-4C2A-9A13-3CA0C2DF3543}">
      <dsp:nvSpPr>
        <dsp:cNvPr id="0" name=""/>
        <dsp:cNvSpPr/>
      </dsp:nvSpPr>
      <dsp:spPr>
        <a:xfrm>
          <a:off x="111022" y="1084171"/>
          <a:ext cx="2485846" cy="5855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Individueel</a:t>
          </a:r>
          <a:endParaRPr lang="en-US" sz="2800" b="1" kern="1200" dirty="0"/>
        </a:p>
      </dsp:txBody>
      <dsp:txXfrm>
        <a:off x="111022" y="1084171"/>
        <a:ext cx="2485846" cy="585526"/>
      </dsp:txXfrm>
    </dsp:sp>
    <dsp:sp modelId="{FE9D5B78-9E8C-48C6-B9CB-2CE0FCE634DF}">
      <dsp:nvSpPr>
        <dsp:cNvPr id="0" name=""/>
        <dsp:cNvSpPr/>
      </dsp:nvSpPr>
      <dsp:spPr>
        <a:xfrm>
          <a:off x="2327161" y="1904568"/>
          <a:ext cx="1712551" cy="628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Aanwervings-onderzoek</a:t>
          </a:r>
          <a:endParaRPr lang="en-US" sz="1800" b="1" kern="1200" dirty="0"/>
        </a:p>
      </dsp:txBody>
      <dsp:txXfrm>
        <a:off x="2327161" y="1904568"/>
        <a:ext cx="1712551" cy="628213"/>
      </dsp:txXfrm>
    </dsp:sp>
    <dsp:sp modelId="{8F709169-A6E2-4BBF-A697-5933E20E1BB8}">
      <dsp:nvSpPr>
        <dsp:cNvPr id="0" name=""/>
        <dsp:cNvSpPr/>
      </dsp:nvSpPr>
      <dsp:spPr>
        <a:xfrm>
          <a:off x="2327161" y="2736283"/>
          <a:ext cx="1712551" cy="632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Periodieke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gezondheidsb</a:t>
          </a:r>
          <a:endParaRPr lang="en-US" sz="1800" b="1" kern="1200" dirty="0"/>
        </a:p>
      </dsp:txBody>
      <dsp:txXfrm>
        <a:off x="2327161" y="2736283"/>
        <a:ext cx="1712551" cy="632089"/>
      </dsp:txXfrm>
    </dsp:sp>
    <dsp:sp modelId="{D0A215E0-FA09-45C2-8A97-8D8674FB3603}">
      <dsp:nvSpPr>
        <dsp:cNvPr id="0" name=""/>
        <dsp:cNvSpPr/>
      </dsp:nvSpPr>
      <dsp:spPr>
        <a:xfrm>
          <a:off x="2327161" y="3571874"/>
          <a:ext cx="1712551" cy="670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</a:t>
          </a:r>
          <a:r>
            <a:rPr lang="en-US" sz="1800" b="1" kern="1200" dirty="0" err="1" smtClean="0"/>
            <a:t>rij</a:t>
          </a:r>
          <a:r>
            <a:rPr lang="en-US" sz="1800" b="1" kern="1200" dirty="0" smtClean="0"/>
            <a:t>-)</a:t>
          </a:r>
          <a:r>
            <a:rPr lang="en-US" sz="1800" b="1" kern="1200" dirty="0" err="1" smtClean="0"/>
            <a:t>Geschikt-heidsondz</a:t>
          </a:r>
          <a:endParaRPr lang="en-US" sz="1800" b="1" kern="1200" dirty="0"/>
        </a:p>
      </dsp:txBody>
      <dsp:txXfrm>
        <a:off x="2327161" y="3571874"/>
        <a:ext cx="1712551" cy="670629"/>
      </dsp:txXfrm>
    </dsp:sp>
    <dsp:sp modelId="{953A51EC-7C4F-421B-BCCA-34AA97D6BC0F}">
      <dsp:nvSpPr>
        <dsp:cNvPr id="0" name=""/>
        <dsp:cNvSpPr/>
      </dsp:nvSpPr>
      <dsp:spPr>
        <a:xfrm>
          <a:off x="2327161" y="4446004"/>
          <a:ext cx="1706136" cy="697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Werkhervatting</a:t>
          </a:r>
          <a:endParaRPr lang="en-US" sz="1800" b="1" kern="1200" dirty="0"/>
        </a:p>
      </dsp:txBody>
      <dsp:txXfrm>
        <a:off x="2327161" y="4446004"/>
        <a:ext cx="1706136" cy="697423"/>
      </dsp:txXfrm>
    </dsp:sp>
    <dsp:sp modelId="{B238F965-7B85-4745-AB05-4561DB161DF9}">
      <dsp:nvSpPr>
        <dsp:cNvPr id="0" name=""/>
        <dsp:cNvSpPr/>
      </dsp:nvSpPr>
      <dsp:spPr>
        <a:xfrm>
          <a:off x="2327161" y="5346929"/>
          <a:ext cx="1706136" cy="728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Functioneringsprobleem</a:t>
          </a:r>
          <a:endParaRPr lang="en-US" sz="1800" b="1" kern="1200" dirty="0"/>
        </a:p>
      </dsp:txBody>
      <dsp:txXfrm>
        <a:off x="2327161" y="5346929"/>
        <a:ext cx="1706136" cy="728283"/>
      </dsp:txXfrm>
    </dsp:sp>
    <dsp:sp modelId="{E70C6EDA-2B81-48C1-B63D-50E3825133D6}">
      <dsp:nvSpPr>
        <dsp:cNvPr id="0" name=""/>
        <dsp:cNvSpPr/>
      </dsp:nvSpPr>
      <dsp:spPr>
        <a:xfrm>
          <a:off x="4771087" y="1084171"/>
          <a:ext cx="2485846" cy="58490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7030A0"/>
              </a:solidFill>
            </a:rPr>
            <a:t>Collectief</a:t>
          </a:r>
          <a:endParaRPr lang="en-US" sz="2800" b="1" kern="1200" dirty="0">
            <a:solidFill>
              <a:srgbClr val="7030A0"/>
            </a:solidFill>
          </a:endParaRPr>
        </a:p>
      </dsp:txBody>
      <dsp:txXfrm>
        <a:off x="4771087" y="1084171"/>
        <a:ext cx="2485846" cy="584901"/>
      </dsp:txXfrm>
    </dsp:sp>
    <dsp:sp modelId="{AC069B8B-180E-42DD-B820-280F1CC4F769}">
      <dsp:nvSpPr>
        <dsp:cNvPr id="0" name=""/>
        <dsp:cNvSpPr/>
      </dsp:nvSpPr>
      <dsp:spPr>
        <a:xfrm>
          <a:off x="6181942" y="1844632"/>
          <a:ext cx="1763998" cy="61200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7030A0"/>
              </a:solidFill>
            </a:rPr>
            <a:t>Leefstijl-onderzoek</a:t>
          </a:r>
          <a:endParaRPr lang="en-US" sz="2000" b="1" kern="1200" dirty="0">
            <a:solidFill>
              <a:srgbClr val="7030A0"/>
            </a:solidFill>
          </a:endParaRPr>
        </a:p>
      </dsp:txBody>
      <dsp:txXfrm>
        <a:off x="6181942" y="1844632"/>
        <a:ext cx="1763998" cy="612001"/>
      </dsp:txXfrm>
    </dsp:sp>
    <dsp:sp modelId="{BB783A88-3FCF-4915-822F-054A07B226E0}">
      <dsp:nvSpPr>
        <dsp:cNvPr id="0" name=""/>
        <dsp:cNvSpPr/>
      </dsp:nvSpPr>
      <dsp:spPr>
        <a:xfrm>
          <a:off x="6183958" y="2674069"/>
          <a:ext cx="1763998" cy="61200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7030A0"/>
              </a:solidFill>
            </a:rPr>
            <a:t>Risico-analyse</a:t>
          </a:r>
          <a:endParaRPr lang="en-US" sz="2000" b="1" kern="1200" dirty="0">
            <a:solidFill>
              <a:srgbClr val="7030A0"/>
            </a:solidFill>
          </a:endParaRPr>
        </a:p>
      </dsp:txBody>
      <dsp:txXfrm>
        <a:off x="6183958" y="2674069"/>
        <a:ext cx="1763998" cy="612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4293096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 sz="800" dirty="0" smtClean="0">
                <a:latin typeface="Arial" pitchFamily="34" charset="0"/>
                <a:cs typeface="Arial" pitchFamily="34" charset="0"/>
              </a:rPr>
              <a:t>© Nationale Dagen Arbeidsgeneeskunde_16/11/17_MC Lambrechts</a:t>
            </a:r>
            <a:endParaRPr lang="nl-BE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nl-BE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6/11/2017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smtClean="0"/>
              <a:t>uptodate2_WP2_guidelines AG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uptodate2_WP2_guidelines AG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129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Minstens éénmaal </a:t>
            </a:r>
            <a:r>
              <a:rPr lang="nl-BE" dirty="0" err="1" smtClean="0"/>
              <a:t>ikv</a:t>
            </a:r>
            <a:r>
              <a:rPr lang="nl-BE" dirty="0" smtClean="0"/>
              <a:t> individueel gerichte onderzoeken en herhaling na 5 jaar. </a:t>
            </a:r>
          </a:p>
          <a:p>
            <a:r>
              <a:rPr lang="nl-BE" dirty="0" smtClean="0"/>
              <a:t>Afhankelijk van de score is een herhaalde afname op kortere termijn aangewezen.</a:t>
            </a:r>
          </a:p>
          <a:p>
            <a:r>
              <a:rPr lang="nl-BE" dirty="0" smtClean="0"/>
              <a:t>Gezondheidsbevordering: aangepaste timing. 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smtClean="0"/>
              <a:t>uptodate2_WP2_guidelines AG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04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  <p:pic>
        <p:nvPicPr>
          <p:cNvPr id="8" name="Picture 25" descr="logo_IDEWE_nl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2200" y="344929"/>
            <a:ext cx="1653800" cy="7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 - Title &amp; Text -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917238" y="1453444"/>
            <a:ext cx="7959986" cy="4525963"/>
          </a:xfrm>
          <a:prstGeom prst="rect">
            <a:avLst/>
          </a:prstGeom>
        </p:spPr>
        <p:txBody>
          <a:bodyPr vert="horz" lIns="102393" tIns="51197" rIns="102393" bIns="51197" rtlCol="0">
            <a:noAutofit/>
          </a:bodyPr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917310" y="896222"/>
            <a:ext cx="7959914" cy="291600"/>
          </a:xfrm>
        </p:spPr>
        <p:txBody>
          <a:bodyPr vert="horz" lIns="102393" tIns="51197" rIns="102393" bIns="51197" rtlCol="0" anchor="ctr" anchorCtr="0">
            <a:noAutofit/>
          </a:bodyPr>
          <a:lstStyle>
            <a:lvl1pPr marL="239973" indent="-239973">
              <a:buNone/>
              <a:defRPr lang="nl-NL" sz="1300" cap="all" baseline="0" dirty="0" smtClean="0"/>
            </a:lvl1pPr>
            <a:lvl2pPr>
              <a:defRPr lang="nl-NL" cap="all" baseline="0" dirty="0" smtClean="0"/>
            </a:lvl2pPr>
            <a:lvl3pPr>
              <a:defRPr lang="nl-NL" cap="all" baseline="0" dirty="0" smtClean="0"/>
            </a:lvl3pPr>
            <a:lvl4pPr>
              <a:defRPr lang="nl-NL" cap="all" baseline="0" dirty="0" smtClean="0"/>
            </a:lvl4pPr>
            <a:lvl5pPr>
              <a:defRPr lang="nl-BE" cap="all" baseline="0" dirty="0"/>
            </a:lvl5pPr>
          </a:lstStyle>
          <a:p>
            <a:pPr marL="0" lvl="0" indent="0"/>
            <a:r>
              <a:rPr lang="nl-BE" smtClean="0"/>
              <a:t>Click to edit Master text styles</a:t>
            </a:r>
          </a:p>
        </p:txBody>
      </p:sp>
      <p:sp>
        <p:nvSpPr>
          <p:cNvPr id="7" name="Rectangle 11"/>
          <p:cNvSpPr/>
          <p:nvPr/>
        </p:nvSpPr>
        <p:spPr>
          <a:xfrm>
            <a:off x="713430" y="519089"/>
            <a:ext cx="75338" cy="6020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4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D2DD-6E08-4BB5-89A9-7D61AA6D53CB}" type="datetime1">
              <a:rPr lang="nl-BE" smtClean="0"/>
              <a:t>6/11/2017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F1CF-2789-4B4A-84C6-F353B123616D}" type="datetime1">
              <a:rPr lang="nl-BE" smtClean="0"/>
              <a:t>6/11/2017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A7CE-22A1-4594-845E-17EB0E3AE788}" type="datetime1">
              <a:rPr lang="nl-BE" smtClean="0"/>
              <a:t>6/11/2017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2A0D-C78B-40BA-A5AD-E9120ACBA9CB}" type="datetime1">
              <a:rPr lang="nl-BE" smtClean="0"/>
              <a:t>6/11/2017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0772-A923-441C-8E41-A4F131E38FFD}" type="datetime1">
              <a:rPr lang="nl-BE" smtClean="0"/>
              <a:t>6/11/2017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12C7-4621-48AE-B815-8D5CADD0541D}" type="datetime1">
              <a:rPr lang="nl-BE" smtClean="0"/>
              <a:t>6/11/2017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7FA76698-0130-46A9-A50D-1DBE3F11A3B9}" type="datetime1">
              <a:rPr lang="nl-BE" smtClean="0"/>
              <a:t>6/11/2017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AA97-9E7D-4896-B10C-924BC3C8A0E7}" type="datetime1">
              <a:rPr lang="nl-BE" smtClean="0"/>
              <a:t>6/11/2017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00392" y="6048000"/>
            <a:ext cx="936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1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09B1-9CDA-448E-87B4-CF7EDADE6D8F}" type="datetime1">
              <a:rPr lang="nl-BE" smtClean="0"/>
              <a:pPr/>
              <a:t>6/11/2017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644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46B1-1153-4135-833B-81F6FFBE1B3A}" type="datetime1">
              <a:rPr lang="nl-BE" smtClean="0"/>
              <a:pPr/>
              <a:t>6/11/2017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6385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5FF-0A9E-48B4-8D4C-D4F4F08E3746}" type="datetime1">
              <a:rPr lang="nl-BE" smtClean="0"/>
              <a:pPr/>
              <a:t>6/11/2017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9752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CFF8-7944-4FFE-98D4-872CF9F1F17B}" type="datetime1">
              <a:rPr lang="nl-BE" smtClean="0"/>
              <a:pPr/>
              <a:t>6/11/2017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947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749B-9646-46AC-88F7-33143F20BBFA}" type="datetime1">
              <a:rPr lang="nl-BE" smtClean="0"/>
              <a:pPr/>
              <a:t>6/11/2017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9880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2834-8D9E-4915-94E4-EBDAFA077507}" type="datetime1">
              <a:rPr lang="nl-BE" smtClean="0"/>
              <a:pPr/>
              <a:t>6/11/2017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71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2125831A-FB18-44E1-8AFC-014977BD68C2}" type="datetime1">
              <a:rPr lang="nl-BE" smtClean="0"/>
              <a:pPr/>
              <a:t>6/11/2017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077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26B2-B5B7-4E83-9AE8-756C71321B85}" type="datetime1">
              <a:rPr lang="nl-BE" smtClean="0"/>
              <a:pPr/>
              <a:t>6/11/2017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543D-2A2F-461E-BD84-169EB0AD53B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167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E80-CA0B-4E62-9696-E25E223DEAAA}" type="datetime1">
              <a:rPr lang="nl-BE" smtClean="0"/>
              <a:t>6/11/2017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464B-FB66-487C-9ADB-CC41E2CC865E}" type="datetime1">
              <a:rPr lang="nl-BE" smtClean="0"/>
              <a:t>6/11/2017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7D57-9275-45BE-905D-FF82EDCFE943}" type="datetime1">
              <a:rPr lang="nl-BE" smtClean="0"/>
              <a:t>6/11/2017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43EB-041D-4016-9974-9648CEF9B1AA}" type="datetime1">
              <a:rPr lang="nl-BE" smtClean="0"/>
              <a:t>6/11/2017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232B-D68A-45DD-8ABB-1D1869F67C28}" type="datetime1">
              <a:rPr lang="nl-BE" smtClean="0"/>
              <a:t>6/11/2017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73E76E02-F85C-474B-B33E-E0AFD7EFBCC4}" type="datetime1">
              <a:rPr lang="nl-BE" smtClean="0"/>
              <a:t>6/11/2017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noProof="0" smtClean="0"/>
              <a:t>Klik en typ de titel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smtClean="0"/>
              <a:t>Klik en typ de tekst</a:t>
            </a:r>
          </a:p>
          <a:p>
            <a:pPr lvl="1"/>
            <a:r>
              <a:rPr lang="en-GB" noProof="0" smtClean="0"/>
              <a:t>Tweede niveau</a:t>
            </a:r>
          </a:p>
          <a:p>
            <a:pPr lvl="2"/>
            <a:r>
              <a:rPr lang="en-GB" noProof="0" smtClean="0"/>
              <a:t>Derde niveau</a:t>
            </a:r>
          </a:p>
          <a:p>
            <a:pPr lvl="3"/>
            <a:r>
              <a:rPr lang="en-GB" noProof="0" smtClean="0"/>
              <a:t>Vierde niveau</a:t>
            </a:r>
          </a:p>
          <a:p>
            <a:pPr lvl="4"/>
            <a:r>
              <a:rPr lang="en-GB" noProof="0" smtClean="0"/>
              <a:t>Vijfde niveau</a:t>
            </a:r>
            <a:endParaRPr lang="en-GB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E83AFF0-0DC5-4745-9844-7555D231C101}" type="datetime1">
              <a:rPr lang="nl-BE" noProof="0" smtClean="0"/>
              <a:t>6/11/2017</a:t>
            </a:fld>
            <a:endParaRPr lang="en-GB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72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73FA80-7063-4587-A4B9-95C12F099D0B}" type="datetime1">
              <a:rPr lang="nl-BE" smtClean="0"/>
              <a:t>6/11/2017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F061280-99E5-450B-BF85-5D508BA111CB}" type="datetime1">
              <a:rPr lang="nl-BE" smtClean="0"/>
              <a:pPr/>
              <a:t>6/11/2017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Marieclaire.lambrechts@kuleuven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492" r="9253" b="41165"/>
          <a:stretch/>
        </p:blipFill>
        <p:spPr>
          <a:xfrm>
            <a:off x="0" y="1"/>
            <a:ext cx="9180512" cy="3356992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8110" y="188640"/>
            <a:ext cx="8334000" cy="5751328"/>
          </a:xfrm>
          <a:ln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nl-BE" sz="36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nl-BE" sz="3600" b="1" dirty="0"/>
          </a:p>
          <a:p>
            <a:pPr marL="0" indent="0" algn="ctr">
              <a:spcBef>
                <a:spcPts val="0"/>
              </a:spcBef>
              <a:buNone/>
            </a:pPr>
            <a:endParaRPr lang="nl-BE" sz="36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nl-BE" sz="3600" b="1" dirty="0"/>
          </a:p>
          <a:p>
            <a:pPr marL="0" indent="0" algn="ctr">
              <a:spcBef>
                <a:spcPts val="0"/>
              </a:spcBef>
              <a:buNone/>
            </a:pPr>
            <a:endParaRPr lang="nl-BE" sz="36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nl-BE" sz="32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nl-BE" sz="3200" dirty="0" smtClean="0"/>
              <a:t>Richtlijn alcohol screening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BE" sz="3200" dirty="0" smtClean="0"/>
              <a:t>door en voor arbeidsgeneesheren</a:t>
            </a:r>
            <a:r>
              <a:rPr lang="nl-BE" sz="3200" dirty="0"/>
              <a:t/>
            </a:r>
            <a:br>
              <a:rPr lang="nl-BE" sz="3200" dirty="0"/>
            </a:br>
            <a:endParaRPr lang="nl-BE" sz="3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nl-BE" sz="3200" dirty="0" smtClean="0"/>
              <a:t>Marie-Claire Lambrechts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BE" sz="1800" dirty="0" smtClean="0"/>
              <a:t>KU Leuven, Vlaams expertisecentrum Alcohol en andere Drugs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BE" sz="1800" dirty="0" smtClean="0"/>
              <a:t>Brussel</a:t>
            </a:r>
            <a:r>
              <a:rPr lang="nl-BE" sz="1800" dirty="0"/>
              <a:t>, Nationale Dagen voor Arbeidsgeneeskunde – 16/11/2017</a:t>
            </a:r>
          </a:p>
          <a:p>
            <a:pPr marL="0" indent="0" algn="ctr">
              <a:buNone/>
            </a:pPr>
            <a:endParaRPr lang="nl-BE" sz="2000" dirty="0" smtClean="0"/>
          </a:p>
          <a:p>
            <a:pPr marL="0" indent="0">
              <a:buNone/>
            </a:pPr>
            <a:endParaRPr lang="nl-BE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3201"/>
          <a:stretch/>
        </p:blipFill>
        <p:spPr bwMode="auto">
          <a:xfrm>
            <a:off x="0" y="6336000"/>
            <a:ext cx="4932040" cy="55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0457" r="9851"/>
          <a:stretch/>
        </p:blipFill>
        <p:spPr>
          <a:xfrm>
            <a:off x="1691680" y="6419596"/>
            <a:ext cx="720081" cy="43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7015"/>
          <a:stretch/>
        </p:blipFill>
        <p:spPr>
          <a:xfrm>
            <a:off x="6876256" y="360000"/>
            <a:ext cx="1776637" cy="144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116E8A"/>
                </a:solidFill>
              </a:rPr>
              <a:t>4. Methode</a:t>
            </a:r>
            <a:r>
              <a:rPr lang="nl-BE" b="1" dirty="0">
                <a:solidFill>
                  <a:srgbClr val="116E8A"/>
                </a:solidFill>
              </a:rPr>
              <a:t>: World </a:t>
            </a:r>
            <a:r>
              <a:rPr lang="nl-BE" b="1" dirty="0" smtClean="0">
                <a:solidFill>
                  <a:srgbClr val="116E8A"/>
                </a:solidFill>
              </a:rPr>
              <a:t>Café </a:t>
            </a:r>
            <a:endParaRPr lang="nl-BE" sz="1800" b="1" baseline="-25000" dirty="0">
              <a:solidFill>
                <a:srgbClr val="116E8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dirty="0" smtClean="0"/>
              <a:t>Oproep aan AG (voorjaar 2016): 40-tal                   geïnteresseerden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dirty="0" smtClean="0"/>
              <a:t>Organisatie </a:t>
            </a:r>
            <a:r>
              <a:rPr lang="nl-BE" dirty="0"/>
              <a:t>van </a:t>
            </a:r>
            <a:r>
              <a:rPr lang="nl-BE" dirty="0" smtClean="0"/>
              <a:t>drie Uptodate2-Cafés: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nl-BE" sz="2400" dirty="0" smtClean="0"/>
              <a:t>1/6/2016</a:t>
            </a:r>
            <a:r>
              <a:rPr lang="nl-BE" sz="2400" dirty="0"/>
              <a:t>, 26/10/2016 en </a:t>
            </a:r>
            <a:r>
              <a:rPr lang="nl-BE" sz="2400" dirty="0" smtClean="0"/>
              <a:t>11/1/2017 (FOD WASO)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nl-BE" sz="2400" dirty="0" smtClean="0"/>
              <a:t>Vertegenwoordiging van alle EDPB + IDPB-artsen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nl-BE" sz="2400" dirty="0" smtClean="0"/>
              <a:t>Feedback en tussentijdse verwerking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endParaRPr lang="nl-BE" dirty="0"/>
          </a:p>
          <a:p>
            <a:pPr lvl="2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endParaRPr lang="nl-BE" dirty="0"/>
          </a:p>
          <a:p>
            <a:pPr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endParaRPr lang="nl-BE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83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116E8A"/>
                </a:solidFill>
              </a:rPr>
              <a:t>5. Uitwerking</a:t>
            </a:r>
            <a:endParaRPr lang="nl-BE" b="1" dirty="0">
              <a:solidFill>
                <a:srgbClr val="116E8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11</a:t>
            </a:fld>
            <a:endParaRPr lang="nl-BE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619048"/>
              </p:ext>
            </p:extLst>
          </p:nvPr>
        </p:nvGraphicFramePr>
        <p:xfrm>
          <a:off x="0" y="1"/>
          <a:ext cx="9342560" cy="63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4292" y="0"/>
            <a:ext cx="2527868" cy="20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116E8A"/>
                </a:solidFill>
              </a:rPr>
              <a:t>5. Uitwerking</a:t>
            </a:r>
            <a:endParaRPr lang="nl-BE" b="1" dirty="0">
              <a:solidFill>
                <a:srgbClr val="116E8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NL" sz="2800" dirty="0" smtClean="0"/>
              <a:t>Keuze voor alcoholscreening </a:t>
            </a:r>
            <a:endParaRPr lang="nl-BE" sz="28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Keuze voor AUDIT-C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Keuze voor gerichte screening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nl-B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553" y="0"/>
            <a:ext cx="188086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>
                <a:solidFill>
                  <a:schemeClr val="accent3">
                    <a:lumMod val="75000"/>
                  </a:schemeClr>
                </a:solidFill>
              </a:rPr>
              <a:t>Keuze voor alcohol </a:t>
            </a:r>
            <a:endParaRPr lang="nl-BE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u="sng" dirty="0" smtClean="0"/>
              <a:t>Prevalentie</a:t>
            </a:r>
            <a:r>
              <a:rPr lang="nl-BE" sz="2800" dirty="0" smtClean="0"/>
              <a:t> problematisch alcoholgebruik            versus </a:t>
            </a:r>
            <a:r>
              <a:rPr lang="nl-BE" sz="2800" dirty="0"/>
              <a:t>problematisch illegaaldruggebruik. </a:t>
            </a:r>
            <a:endParaRPr lang="nl-BE" sz="28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Vragenlijst </a:t>
            </a:r>
            <a:r>
              <a:rPr lang="nl-BE" sz="2800" dirty="0"/>
              <a:t>is </a:t>
            </a:r>
            <a:r>
              <a:rPr lang="nl-BE" sz="2800" u="sng" dirty="0"/>
              <a:t>internationaal gevalideerd</a:t>
            </a:r>
            <a:r>
              <a:rPr lang="nl-BE" sz="2800" dirty="0"/>
              <a:t>, </a:t>
            </a:r>
            <a:r>
              <a:rPr lang="nl-BE" sz="2800" u="sng" dirty="0"/>
              <a:t>beschikbaar</a:t>
            </a:r>
            <a:r>
              <a:rPr lang="nl-BE" sz="2800" dirty="0"/>
              <a:t> en in theorie onmiddellijk </a:t>
            </a:r>
            <a:r>
              <a:rPr lang="nl-BE" sz="2800" u="sng" dirty="0"/>
              <a:t>implementeerbaar</a:t>
            </a:r>
            <a:r>
              <a:rPr lang="nl-BE" sz="2800" dirty="0"/>
              <a:t>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Ambitie </a:t>
            </a:r>
            <a:r>
              <a:rPr lang="nl-BE" sz="2800" dirty="0"/>
              <a:t>om in de toekomst </a:t>
            </a:r>
            <a:r>
              <a:rPr lang="nl-BE" sz="2800" u="sng" dirty="0"/>
              <a:t>uit te breiden </a:t>
            </a:r>
            <a:r>
              <a:rPr lang="nl-BE" sz="2800" dirty="0"/>
              <a:t>naar psychofarmacagebruik en/of illegale drugs.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nl-B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132" y="40"/>
            <a:ext cx="188086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 smtClean="0">
                <a:solidFill>
                  <a:schemeClr val="accent3">
                    <a:lumMod val="75000"/>
                  </a:schemeClr>
                </a:solidFill>
              </a:rPr>
              <a:t>Keuze voor AUDIT-C</a:t>
            </a:r>
            <a:endParaRPr lang="nl-BE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132" y="0"/>
            <a:ext cx="1880868" cy="1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04" t="1998" r="2338" b="5730"/>
          <a:stretch/>
        </p:blipFill>
        <p:spPr>
          <a:xfrm>
            <a:off x="540000" y="1480558"/>
            <a:ext cx="6984328" cy="3981067"/>
          </a:xfrm>
          <a:prstGeom prst="rect">
            <a:avLst/>
          </a:prstGeom>
          <a:ln>
            <a:solidFill>
              <a:srgbClr val="00407A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5000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bg1"/>
                </a:solidFill>
              </a:rPr>
              <a:t>     Alcohol </a:t>
            </a:r>
            <a:r>
              <a:rPr lang="nl-BE" sz="2000" dirty="0" err="1" smtClean="0">
                <a:solidFill>
                  <a:schemeClr val="bg1"/>
                </a:solidFill>
              </a:rPr>
              <a:t>Use</a:t>
            </a:r>
            <a:r>
              <a:rPr lang="nl-BE" sz="2000" dirty="0" smtClean="0">
                <a:solidFill>
                  <a:schemeClr val="bg1"/>
                </a:solidFill>
              </a:rPr>
              <a:t> Disorders </a:t>
            </a:r>
            <a:r>
              <a:rPr lang="nl-BE" sz="2000" dirty="0" err="1" smtClean="0">
                <a:solidFill>
                  <a:schemeClr val="bg1"/>
                </a:solidFill>
              </a:rPr>
              <a:t>Identification</a:t>
            </a:r>
            <a:r>
              <a:rPr lang="nl-BE" sz="2000" dirty="0" smtClean="0">
                <a:solidFill>
                  <a:schemeClr val="bg1"/>
                </a:solidFill>
              </a:rPr>
              <a:t> Test-C: focus op consumptievragen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313" y="5461625"/>
            <a:ext cx="672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1">
                    <a:lumMod val="50000"/>
                  </a:schemeClr>
                </a:solidFill>
              </a:rPr>
              <a:t>Bij een score &lt;5 (mannen) en &gt;4 (vrouwen): AUDIT10 </a:t>
            </a:r>
            <a:endParaRPr lang="nl-BE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>
                <a:solidFill>
                  <a:schemeClr val="accent3">
                    <a:lumMod val="75000"/>
                  </a:schemeClr>
                </a:solidFill>
              </a:rPr>
              <a:t>Keuze voor AUDIT-C</a:t>
            </a:r>
            <a:endParaRPr lang="nl-BE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Eerste 3 vragen van AUDIT10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err="1" smtClean="0"/>
              <a:t>Settings</a:t>
            </a:r>
            <a:r>
              <a:rPr lang="nl-BE" sz="2800" dirty="0" smtClean="0"/>
              <a:t> waarin minder tijd voor afname AUDIT10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Even effectief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Score AUDIT-C geassocieerd </a:t>
            </a:r>
            <a:r>
              <a:rPr lang="nl-BE" sz="2800" dirty="0"/>
              <a:t>met risicovol werk-gerelateerd </a:t>
            </a:r>
            <a:r>
              <a:rPr lang="nl-BE" sz="2800" dirty="0" smtClean="0"/>
              <a:t>gebruik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Combinatie </a:t>
            </a:r>
            <a:r>
              <a:rPr lang="nl-BE" sz="2800" dirty="0"/>
              <a:t>met kortdurende interventies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nl-BE" sz="28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nl-B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132" y="0"/>
            <a:ext cx="188086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979" t="-133" r="2763" b="133"/>
          <a:stretch/>
        </p:blipFill>
        <p:spPr>
          <a:xfrm>
            <a:off x="2935" y="0"/>
            <a:ext cx="9177578" cy="7029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01392" y="2204864"/>
            <a:ext cx="8334000" cy="4428000"/>
          </a:xfrm>
        </p:spPr>
        <p:txBody>
          <a:bodyPr/>
          <a:lstStyle/>
          <a:p>
            <a:pPr marL="0" indent="0">
              <a:buNone/>
            </a:pPr>
            <a:r>
              <a:rPr lang="nl-BE" sz="3600" b="1" dirty="0" smtClean="0">
                <a:solidFill>
                  <a:srgbClr val="996633"/>
                </a:solidFill>
              </a:rPr>
              <a:t>1</a:t>
            </a:r>
            <a:r>
              <a:rPr lang="nl-BE" sz="3600" b="1" baseline="30000" dirty="0" smtClean="0">
                <a:solidFill>
                  <a:srgbClr val="996633"/>
                </a:solidFill>
              </a:rPr>
              <a:t>ste</a:t>
            </a:r>
            <a:r>
              <a:rPr lang="nl-BE" sz="3600" b="1" dirty="0" smtClean="0">
                <a:solidFill>
                  <a:srgbClr val="996633"/>
                </a:solidFill>
              </a:rPr>
              <a:t> richtlijn voor    arbeidsgeneesheren !</a:t>
            </a:r>
            <a:endParaRPr lang="nl-BE" sz="3600" b="1" dirty="0">
              <a:solidFill>
                <a:srgbClr val="9966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80526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Dank aan alle meewerkende AG !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1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987740"/>
              </p:ext>
            </p:extLst>
          </p:nvPr>
        </p:nvGraphicFramePr>
        <p:xfrm>
          <a:off x="467544" y="260648"/>
          <a:ext cx="8334375" cy="607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9865" y="366"/>
            <a:ext cx="1364135" cy="10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815305"/>
          </a:xfrm>
        </p:spPr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dirty="0" smtClean="0"/>
              <a:t>Beslissing: </a:t>
            </a:r>
            <a:r>
              <a:rPr lang="nl-BE" u="sng" dirty="0" smtClean="0"/>
              <a:t>niet enkel baseren </a:t>
            </a:r>
            <a:r>
              <a:rPr lang="nl-BE" dirty="0" smtClean="0"/>
              <a:t>op AUDIT-C.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dirty="0" smtClean="0"/>
              <a:t>Bevragen van het functioneren </a:t>
            </a:r>
            <a:r>
              <a:rPr lang="nl-BE" dirty="0"/>
              <a:t>en mogelijke </a:t>
            </a:r>
            <a:r>
              <a:rPr lang="nl-BE" u="sng" dirty="0"/>
              <a:t>functioneringsproblemen</a:t>
            </a:r>
            <a:r>
              <a:rPr lang="nl-BE" dirty="0"/>
              <a:t> is noodzakelijk. </a:t>
            </a:r>
            <a:endParaRPr lang="nl-BE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u="sng" dirty="0" smtClean="0"/>
              <a:t>Veiligheidsfuncties</a:t>
            </a:r>
            <a:r>
              <a:rPr lang="nl-BE" dirty="0" smtClean="0"/>
              <a:t>: bio-markers </a:t>
            </a:r>
            <a:r>
              <a:rPr lang="nl-BE" dirty="0"/>
              <a:t>tevens aangewezen.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1817" b="13810"/>
          <a:stretch/>
        </p:blipFill>
        <p:spPr>
          <a:xfrm>
            <a:off x="0" y="0"/>
            <a:ext cx="6372200" cy="345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/>
              <a:t>Resultaat 1</a:t>
            </a:r>
            <a:endParaRPr lang="nl-BE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19</a:t>
            </a:fld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000"/>
            <a:ext cx="9144001" cy="25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35400" y="1350000"/>
            <a:ext cx="4038600" cy="4599280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nl-BE" dirty="0"/>
              <a:t>Alcoholgebruik belangrijke risicofactor voor veiligheid en gezondheid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nl-BE" dirty="0"/>
              <a:t>Voorstelling resultaten </a:t>
            </a:r>
            <a:r>
              <a:rPr lang="nl-BE" dirty="0" smtClean="0"/>
              <a:t>prevalentieonderzoek*: </a:t>
            </a:r>
            <a:r>
              <a:rPr lang="nl-BE" dirty="0"/>
              <a:t>donderdag 21/12, Brussel, FOD WASO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endParaRPr lang="nl-BE" sz="1400" dirty="0"/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nl-BE" sz="1400" dirty="0" smtClean="0"/>
              <a:t>* </a:t>
            </a:r>
            <a:r>
              <a:rPr lang="nl-BE" sz="1400" dirty="0" smtClean="0"/>
              <a:t>Lambrechts </a:t>
            </a:r>
            <a:r>
              <a:rPr lang="nl-BE" sz="1400" dirty="0" smtClean="0"/>
              <a:t>M., Vandersmissen L. en                  Godderis L. (2017). </a:t>
            </a:r>
            <a:r>
              <a:rPr lang="en-US" sz="1400" dirty="0" smtClean="0"/>
              <a:t>Alcohol-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ander</a:t>
            </a:r>
            <a:r>
              <a:rPr lang="en-US" sz="1400" dirty="0" smtClean="0"/>
              <a:t> </a:t>
            </a:r>
            <a:r>
              <a:rPr lang="en-US" sz="1400" dirty="0" err="1" smtClean="0"/>
              <a:t>druggebruik</a:t>
            </a:r>
            <a:r>
              <a:rPr lang="en-US" sz="1400" dirty="0" smtClean="0"/>
              <a:t> </a:t>
            </a:r>
            <a:r>
              <a:rPr lang="en-US" sz="1400" dirty="0" err="1" smtClean="0"/>
              <a:t>bij</a:t>
            </a:r>
            <a:r>
              <a:rPr lang="en-US" sz="1400" dirty="0"/>
              <a:t> </a:t>
            </a:r>
            <a:r>
              <a:rPr lang="en-US" sz="1400" dirty="0" err="1" smtClean="0"/>
              <a:t>werknemers</a:t>
            </a:r>
            <a:r>
              <a:rPr lang="en-US" sz="1400" dirty="0" smtClean="0"/>
              <a:t> in </a:t>
            </a:r>
            <a:r>
              <a:rPr lang="en-US" sz="1400" dirty="0" err="1" smtClean="0"/>
              <a:t>België</a:t>
            </a:r>
            <a:r>
              <a:rPr lang="en-US" sz="1400" dirty="0" smtClean="0"/>
              <a:t>: </a:t>
            </a:r>
            <a:r>
              <a:rPr lang="en-US" sz="1400" dirty="0" err="1" smtClean="0"/>
              <a:t>prevalentie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job-</a:t>
            </a:r>
            <a:r>
              <a:rPr lang="en-US" sz="1400" dirty="0" err="1" smtClean="0"/>
              <a:t>gerelateerde</a:t>
            </a:r>
            <a:r>
              <a:rPr lang="en-US" sz="1400" dirty="0" smtClean="0"/>
              <a:t> </a:t>
            </a:r>
            <a:r>
              <a:rPr lang="en-US" sz="1400" dirty="0" err="1" smtClean="0"/>
              <a:t>gevolgen</a:t>
            </a:r>
            <a:r>
              <a:rPr lang="en-US" sz="1400" dirty="0" smtClean="0"/>
              <a:t>.</a:t>
            </a:r>
            <a:endParaRPr lang="nl-BE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0648"/>
            <a:ext cx="3599952" cy="59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/>
              <a:t>Resultaat 2</a:t>
            </a:r>
            <a:endParaRPr lang="nl-BE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20</a:t>
            </a:fld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905"/>
          <a:stretch/>
        </p:blipFill>
        <p:spPr>
          <a:xfrm>
            <a:off x="0" y="1620000"/>
            <a:ext cx="9144000" cy="208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5100"/>
            <a:ext cx="9144000" cy="18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/>
              <a:t>Resultaat 2</a:t>
            </a:r>
            <a:endParaRPr lang="nl-BE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" y="1224000"/>
            <a:ext cx="9046776" cy="44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/>
              <a:t>Resultaat 2</a:t>
            </a:r>
            <a:endParaRPr lang="nl-BE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018836"/>
            <a:ext cx="9072000" cy="49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/>
              <a:t>Resultaat 2</a:t>
            </a:r>
            <a:endParaRPr lang="nl-BE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8000"/>
            <a:ext cx="9144000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116E8A"/>
                </a:solidFill>
              </a:rPr>
              <a:t>6. En nu?</a:t>
            </a:r>
            <a:endParaRPr lang="nl-BE" b="1" dirty="0">
              <a:solidFill>
                <a:srgbClr val="116E8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Validering richtlijn: CEBAM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smtClean="0"/>
              <a:t>Richtlijn </a:t>
            </a:r>
            <a:r>
              <a:rPr lang="nl-BE" sz="2800" dirty="0" smtClean="0"/>
              <a:t>verder bekendmaken via AG-kanalen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Materiaal ter beschikking stellen: </a:t>
            </a:r>
            <a:r>
              <a:rPr lang="nl-BE" sz="2800" b="1" dirty="0" smtClean="0"/>
              <a:t>richtlijn + fiches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Richtlijn communiceren aan andere betrokken actoren: sociale partners, huisartsen, gespecialiseerde A&amp;D-hulpverlening, beleid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Opleiding </a:t>
            </a:r>
          </a:p>
          <a:p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37888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49999"/>
            <a:ext cx="8334000" cy="900000"/>
          </a:xfrm>
        </p:spPr>
        <p:txBody>
          <a:bodyPr>
            <a:noAutofit/>
          </a:bodyPr>
          <a:lstStyle/>
          <a:p>
            <a:pPr marL="0" indent="0"/>
            <a:r>
              <a:rPr lang="nl-BE" b="1" dirty="0">
                <a:solidFill>
                  <a:srgbClr val="116E8A"/>
                </a:solidFill>
              </a:rPr>
              <a:t>Dank </a:t>
            </a:r>
            <a:r>
              <a:rPr lang="nl-BE" b="1" dirty="0" smtClean="0">
                <a:solidFill>
                  <a:srgbClr val="116E8A"/>
                </a:solidFill>
              </a:rPr>
              <a:t>voor </a:t>
            </a:r>
            <a:r>
              <a:rPr lang="nl-BE" b="1" dirty="0">
                <a:solidFill>
                  <a:srgbClr val="116E8A"/>
                </a:solidFill>
              </a:rPr>
              <a:t>uw </a:t>
            </a:r>
            <a:r>
              <a:rPr lang="nl-BE" b="1" dirty="0" smtClean="0">
                <a:solidFill>
                  <a:srgbClr val="116E8A"/>
                </a:solidFill>
              </a:rPr>
              <a:t>aandacht!</a:t>
            </a:r>
            <a:r>
              <a:rPr lang="nl-BE" b="1" dirty="0">
                <a:solidFill>
                  <a:srgbClr val="116E8A"/>
                </a:solidFill>
              </a:rPr>
              <a:t/>
            </a:r>
            <a:br>
              <a:rPr lang="nl-BE" b="1" dirty="0">
                <a:solidFill>
                  <a:srgbClr val="116E8A"/>
                </a:solidFill>
              </a:rPr>
            </a:br>
            <a:r>
              <a:rPr lang="nl-BE" b="1" dirty="0">
                <a:solidFill>
                  <a:srgbClr val="116E8A"/>
                </a:solidFill>
              </a:rPr>
              <a:t>Merci pour </a:t>
            </a:r>
            <a:r>
              <a:rPr lang="nl-BE" b="1" dirty="0" err="1">
                <a:solidFill>
                  <a:srgbClr val="116E8A"/>
                </a:solidFill>
              </a:rPr>
              <a:t>votre</a:t>
            </a:r>
            <a:r>
              <a:rPr lang="nl-BE" b="1" dirty="0">
                <a:solidFill>
                  <a:srgbClr val="116E8A"/>
                </a:solidFill>
              </a:rPr>
              <a:t> attention </a:t>
            </a:r>
            <a:r>
              <a:rPr lang="nl-BE" b="1" dirty="0" smtClean="0">
                <a:solidFill>
                  <a:srgbClr val="116E8A"/>
                </a:solidFill>
              </a:rPr>
              <a:t>!</a:t>
            </a:r>
            <a:endParaRPr lang="nl-BE" b="1" dirty="0">
              <a:solidFill>
                <a:srgbClr val="116E8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Marie-Claire Lambrechts</a:t>
            </a:r>
          </a:p>
          <a:p>
            <a:pPr marL="0" indent="0">
              <a:buNone/>
            </a:pPr>
            <a:r>
              <a:rPr lang="nl-BE" dirty="0" smtClean="0"/>
              <a:t>KU Leuven, Omgeving en Gezondheid</a:t>
            </a:r>
          </a:p>
          <a:p>
            <a:pPr marL="0" indent="0">
              <a:buNone/>
            </a:pPr>
            <a:r>
              <a:rPr lang="nl-BE" dirty="0" smtClean="0">
                <a:hlinkClick r:id="rId2"/>
              </a:rPr>
              <a:t>marieclaire.lambrechts@kuleuven.be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Vlaams expertisecentrum Alcohol en andere drugs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93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116E8A"/>
                </a:solidFill>
              </a:rPr>
              <a:t>1. Motivering screening </a:t>
            </a:r>
            <a:endParaRPr lang="nl-BE" sz="1800" b="1" baseline="-25000" dirty="0">
              <a:solidFill>
                <a:srgbClr val="116E8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dirty="0" smtClean="0"/>
              <a:t>AG: belangrijke actoren </a:t>
            </a:r>
            <a:r>
              <a:rPr lang="nl-BE" dirty="0"/>
              <a:t>in </a:t>
            </a:r>
            <a:r>
              <a:rPr lang="nl-BE" dirty="0" smtClean="0"/>
              <a:t>preventie </a:t>
            </a:r>
            <a:r>
              <a:rPr lang="nl-BE" dirty="0"/>
              <a:t>en aanpak van problematisch middelengebruik </a:t>
            </a:r>
            <a:endParaRPr lang="nl-BE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dirty="0" smtClean="0"/>
              <a:t>Blijkt ook uit aanbevelingen </a:t>
            </a:r>
            <a:r>
              <a:rPr lang="nl-BE" dirty="0" err="1"/>
              <a:t>uptodate</a:t>
            </a:r>
            <a:r>
              <a:rPr lang="nl-BE" dirty="0"/>
              <a:t> 1 </a:t>
            </a:r>
            <a:r>
              <a:rPr lang="nl-BE" sz="1800" dirty="0"/>
              <a:t>(</a:t>
            </a:r>
            <a:r>
              <a:rPr lang="nl-BE" sz="1800" dirty="0" err="1"/>
              <a:t>Belspo</a:t>
            </a:r>
            <a:r>
              <a:rPr lang="nl-BE" sz="1800" dirty="0"/>
              <a:t>-project </a:t>
            </a:r>
            <a:r>
              <a:rPr lang="nl-BE" sz="1800" dirty="0" smtClean="0"/>
              <a:t>2012-15): </a:t>
            </a:r>
            <a:endParaRPr lang="nl-BE" sz="18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nl-BE" dirty="0"/>
              <a:t>AG willen alcoholgebruik screenen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nl-BE" dirty="0" smtClean="0"/>
              <a:t>AG willen investeren in gezondheidsbevordering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dirty="0" smtClean="0"/>
              <a:t>Screening mogelijk in gezondheidsbeoordeling en in kader van preventieve gezondheidsacties.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dirty="0" smtClean="0"/>
              <a:t>Wetenschappelijke evidentie voor screening en kortdurende interventies in eerstelijnszorg.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14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116E8A"/>
                </a:solidFill>
              </a:rPr>
              <a:t>2. Doelstellingen </a:t>
            </a:r>
            <a:endParaRPr lang="nl-BE" sz="1800" b="1" baseline="-25000" dirty="0">
              <a:solidFill>
                <a:srgbClr val="116E8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Wetenschappelijk onderbouwde ondersteuning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Standaardisering met beslissingsboom</a:t>
            </a:r>
            <a:endParaRPr lang="nl-BE" sz="28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Kwaliteitsverhoging.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sz="2800" dirty="0" smtClean="0"/>
              <a:t>Kaderen in beleidsadvies</a:t>
            </a:r>
            <a:r>
              <a:rPr lang="nl-BE" sz="2800" dirty="0"/>
              <a:t>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nl-BE" dirty="0" smtClean="0"/>
          </a:p>
          <a:p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632504"/>
            <a:ext cx="3273948" cy="32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116E8A"/>
                </a:solidFill>
              </a:rPr>
              <a:t>3</a:t>
            </a:r>
            <a:r>
              <a:rPr lang="nl-BE" b="1" dirty="0" smtClean="0">
                <a:solidFill>
                  <a:srgbClr val="116E8A"/>
                </a:solidFill>
              </a:rPr>
              <a:t>. Inspiratie? </a:t>
            </a:r>
            <a:endParaRPr lang="nl-BE" sz="1800" b="1" baseline="-25000" dirty="0">
              <a:solidFill>
                <a:srgbClr val="116E8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endParaRPr lang="nl-BE" dirty="0"/>
          </a:p>
          <a:p>
            <a:pPr lvl="2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endParaRPr lang="nl-BE" dirty="0"/>
          </a:p>
          <a:p>
            <a:pPr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endParaRPr lang="nl-BE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nl-BE" dirty="0" smtClean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71" y="1252065"/>
            <a:ext cx="3597301" cy="5095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58" y="1778374"/>
            <a:ext cx="4597534" cy="3886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6363571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Michels, J., Hoeck, S., Dom, G., Goossens, M., Van Hal, G., &amp; Van Royen, P. (2011). </a:t>
            </a:r>
            <a:r>
              <a:rPr lang="nl-BE" sz="1400" dirty="0" smtClean="0">
                <a:solidFill>
                  <a:schemeClr val="bg1"/>
                </a:solidFill>
              </a:rPr>
              <a:t>                            Problematisch </a:t>
            </a:r>
            <a:r>
              <a:rPr lang="nl-BE" sz="1400" dirty="0">
                <a:solidFill>
                  <a:schemeClr val="bg1"/>
                </a:solidFill>
              </a:rPr>
              <a:t>alcoholgebruik: aanpak door de huisarts. Huisarts Nu,40(5), S137-S150</a:t>
            </a:r>
            <a:r>
              <a:rPr lang="nl-B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5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34017" y="764704"/>
          <a:ext cx="8334375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6363571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Michels, J., Hoeck, S., Dom, G., Goossens, M., Van Hal, G., &amp; Van Royen, P. (2011). </a:t>
            </a:r>
            <a:r>
              <a:rPr lang="nl-BE" sz="1400" dirty="0" smtClean="0">
                <a:solidFill>
                  <a:schemeClr val="bg1"/>
                </a:solidFill>
              </a:rPr>
              <a:t>                            Problematisch </a:t>
            </a:r>
            <a:r>
              <a:rPr lang="nl-BE" sz="1400" dirty="0">
                <a:solidFill>
                  <a:schemeClr val="bg1"/>
                </a:solidFill>
              </a:rPr>
              <a:t>alcoholgebruik: aanpak door de huisarts. Huisarts Nu,40(5), S137-S150</a:t>
            </a:r>
            <a:r>
              <a:rPr lang="nl-B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37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/>
              <a:t>Kortdurende interventies</a:t>
            </a:r>
            <a:endParaRPr lang="nl-B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8"/>
            <a:ext cx="8280000" cy="498600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b="1" dirty="0"/>
              <a:t>Kort </a:t>
            </a:r>
            <a:r>
              <a:rPr lang="nl-BE" b="1" dirty="0" smtClean="0"/>
              <a:t>advies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Times New Roman" pitchFamily="18" charset="0"/>
              <a:buChar char="-"/>
            </a:pPr>
            <a:r>
              <a:rPr lang="nl-BE" dirty="0" smtClean="0"/>
              <a:t>Kort </a:t>
            </a:r>
            <a:r>
              <a:rPr lang="nl-BE" dirty="0"/>
              <a:t>gestructureerd </a:t>
            </a:r>
            <a:r>
              <a:rPr lang="nl-BE" dirty="0" smtClean="0"/>
              <a:t>adviesgesprek (5’)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Times New Roman" pitchFamily="18" charset="0"/>
              <a:buChar char="-"/>
            </a:pPr>
            <a:r>
              <a:rPr lang="nl-BE" dirty="0" smtClean="0"/>
              <a:t>Even doeltreffend </a:t>
            </a:r>
            <a:r>
              <a:rPr lang="nl-BE" dirty="0"/>
              <a:t>dan </a:t>
            </a:r>
            <a:r>
              <a:rPr lang="nl-BE" dirty="0" smtClean="0"/>
              <a:t>korte interventie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nl-BE" b="1" dirty="0"/>
              <a:t>Korte interventie </a:t>
            </a:r>
            <a:r>
              <a:rPr lang="nl-BE" b="1" dirty="0" smtClean="0"/>
              <a:t>(extended </a:t>
            </a:r>
            <a:r>
              <a:rPr lang="nl-BE" b="1" dirty="0"/>
              <a:t>brief intervention)</a:t>
            </a:r>
            <a:endParaRPr lang="nl-BE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Times New Roman" pitchFamily="18" charset="0"/>
              <a:buChar char="-"/>
            </a:pPr>
            <a:r>
              <a:rPr lang="nl-BE" dirty="0" smtClean="0"/>
              <a:t>Combinatie van motiverende gespreksvoering, elementen van kort advies en feedback over fysieke conditie van patiënt.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Times New Roman" pitchFamily="18" charset="0"/>
              <a:buChar char="-"/>
            </a:pPr>
            <a:r>
              <a:rPr lang="nl-BE" dirty="0" smtClean="0"/>
              <a:t>Reeks van gesprekken van 20 </a:t>
            </a:r>
            <a:r>
              <a:rPr lang="nl-BE" dirty="0"/>
              <a:t>à 30 </a:t>
            </a:r>
            <a:r>
              <a:rPr lang="nl-BE" dirty="0" smtClean="0"/>
              <a:t>minuten.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Times New Roman" pitchFamily="18" charset="0"/>
              <a:buChar char="-"/>
            </a:pPr>
            <a:r>
              <a:rPr lang="nl-BE" dirty="0" smtClean="0"/>
              <a:t>Zicht krijgen op motivatie om te veranderen.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Times New Roman" pitchFamily="18" charset="0"/>
              <a:buChar char="-"/>
            </a:pPr>
            <a:endParaRPr lang="nl-B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6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7015"/>
          <a:stretch/>
        </p:blipFill>
        <p:spPr>
          <a:xfrm>
            <a:off x="251520" y="180515"/>
            <a:ext cx="7200800" cy="58363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45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7015"/>
          <a:stretch/>
        </p:blipFill>
        <p:spPr>
          <a:xfrm>
            <a:off x="6876256" y="360000"/>
            <a:ext cx="1776637" cy="144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116E8A"/>
                </a:solidFill>
              </a:rPr>
              <a:t>4. Methode: World Café</a:t>
            </a:r>
            <a:endParaRPr lang="nl-BE" b="1" dirty="0">
              <a:solidFill>
                <a:srgbClr val="116E8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D8031-C8E5-48F8-A3B6-81643B27A3AF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407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200" indent="-457200">
              <a:spcBef>
                <a:spcPts val="1200"/>
              </a:spcBef>
              <a:spcAft>
                <a:spcPts val="600"/>
              </a:spcAft>
            </a:pPr>
            <a:r>
              <a:rPr lang="nl-BE" dirty="0"/>
              <a:t>Café maar geen cafépraat</a:t>
            </a:r>
          </a:p>
          <a:p>
            <a:pPr marL="547200" indent="-457200">
              <a:spcBef>
                <a:spcPts val="1200"/>
              </a:spcBef>
              <a:spcAft>
                <a:spcPts val="600"/>
              </a:spcAft>
            </a:pPr>
            <a:r>
              <a:rPr lang="nl-BE" dirty="0" smtClean="0"/>
              <a:t>Consensusmethodiek</a:t>
            </a:r>
          </a:p>
          <a:p>
            <a:pPr marL="547200" indent="-457200">
              <a:spcBef>
                <a:spcPts val="1200"/>
              </a:spcBef>
              <a:spcAft>
                <a:spcPts val="600"/>
              </a:spcAft>
            </a:pPr>
            <a:r>
              <a:rPr lang="nl-BE" dirty="0" err="1" smtClean="0"/>
              <a:t>Evidence</a:t>
            </a:r>
            <a:r>
              <a:rPr lang="nl-BE" dirty="0" smtClean="0"/>
              <a:t> </a:t>
            </a:r>
            <a:r>
              <a:rPr lang="nl-BE" dirty="0" err="1" smtClean="0"/>
              <a:t>based</a:t>
            </a:r>
            <a:r>
              <a:rPr lang="nl-BE" dirty="0"/>
              <a:t> </a:t>
            </a:r>
            <a:r>
              <a:rPr lang="nl-BE" dirty="0" smtClean="0"/>
              <a:t>methode</a:t>
            </a:r>
          </a:p>
          <a:p>
            <a:pPr marL="547200" indent="-457200">
              <a:spcBef>
                <a:spcPts val="1200"/>
              </a:spcBef>
              <a:spcAft>
                <a:spcPts val="600"/>
              </a:spcAft>
            </a:pPr>
            <a:r>
              <a:rPr lang="nl-BE" dirty="0" smtClean="0"/>
              <a:t>Actieve participatie van belanghebbenden leidt tot: </a:t>
            </a:r>
          </a:p>
          <a:p>
            <a:pPr marL="882900"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nl-BE" dirty="0" smtClean="0"/>
              <a:t>Snellere en </a:t>
            </a:r>
            <a:r>
              <a:rPr lang="nl-BE" dirty="0"/>
              <a:t>betere implementatie van </a:t>
            </a:r>
            <a:r>
              <a:rPr lang="nl-BE" dirty="0" smtClean="0"/>
              <a:t>een verandering</a:t>
            </a:r>
          </a:p>
          <a:p>
            <a:pPr marL="88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nl-BE" dirty="0" smtClean="0"/>
              <a:t>Gevoel van betrokkenheid </a:t>
            </a:r>
            <a:r>
              <a:rPr lang="nl-BE" dirty="0"/>
              <a:t>en eigenaarschap </a:t>
            </a:r>
            <a:endParaRPr lang="nl-BE" dirty="0" smtClean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nl-BE" sz="28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nl-BE" sz="2800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424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16224</TotalTime>
  <Words>654</Words>
  <Application>Microsoft Office PowerPoint</Application>
  <PresentationFormat>On-screen Show (4:3)</PresentationFormat>
  <Paragraphs>161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Courier New</vt:lpstr>
      <vt:lpstr>Times New Roman</vt:lpstr>
      <vt:lpstr>Corporate-KU Leuven-Liggend-Achtergrond Wit</vt:lpstr>
      <vt:lpstr>Corporate-KU Leuven-Liggend-Achtergrond Wit en Watermerk</vt:lpstr>
      <vt:lpstr>1_Corporate-KU Leuven-Liggend-Achtergrond Wit</vt:lpstr>
      <vt:lpstr>PowerPoint Presentation</vt:lpstr>
      <vt:lpstr>PowerPoint Presentation</vt:lpstr>
      <vt:lpstr>1. Motivering screening </vt:lpstr>
      <vt:lpstr>2. Doelstellingen </vt:lpstr>
      <vt:lpstr>3. Inspiratie? </vt:lpstr>
      <vt:lpstr>PowerPoint Presentation</vt:lpstr>
      <vt:lpstr>Kortdurende interventies</vt:lpstr>
      <vt:lpstr>PowerPoint Presentation</vt:lpstr>
      <vt:lpstr>4. Methode: World Café</vt:lpstr>
      <vt:lpstr>4. Methode: World Café </vt:lpstr>
      <vt:lpstr>5. Uitwerking</vt:lpstr>
      <vt:lpstr>5. Uitwerking</vt:lpstr>
      <vt:lpstr>Keuze voor alcohol </vt:lpstr>
      <vt:lpstr>Keuze voor AUDIT-C</vt:lpstr>
      <vt:lpstr>Keuze voor AUDIT-C</vt:lpstr>
      <vt:lpstr>PowerPoint Presentation</vt:lpstr>
      <vt:lpstr>PowerPoint Presentation</vt:lpstr>
      <vt:lpstr>PowerPoint Presentation</vt:lpstr>
      <vt:lpstr>Resultaat 1</vt:lpstr>
      <vt:lpstr>Resultaat 2</vt:lpstr>
      <vt:lpstr>Resultaat 2</vt:lpstr>
      <vt:lpstr>Resultaat 2</vt:lpstr>
      <vt:lpstr>Resultaat 2</vt:lpstr>
      <vt:lpstr>6. En nu?</vt:lpstr>
      <vt:lpstr>Dank voor uw aandacht! Merci pour votre attention !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Marie-Claire Lambrechts</cp:lastModifiedBy>
  <cp:revision>629</cp:revision>
  <dcterms:created xsi:type="dcterms:W3CDTF">2013-01-29T06:16:49Z</dcterms:created>
  <dcterms:modified xsi:type="dcterms:W3CDTF">2017-11-06T07:45:04Z</dcterms:modified>
</cp:coreProperties>
</file>